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F8509-6B3D-4A13-B3E9-B99B11144932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DECEA-587D-4FC6-865E-302AF1A5A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F8509-6B3D-4A13-B3E9-B99B11144932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DECEA-587D-4FC6-865E-302AF1A5A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F8509-6B3D-4A13-B3E9-B99B11144932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DECEA-587D-4FC6-865E-302AF1A5A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F8509-6B3D-4A13-B3E9-B99B11144932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DECEA-587D-4FC6-865E-302AF1A5A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F8509-6B3D-4A13-B3E9-B99B11144932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DECEA-587D-4FC6-865E-302AF1A5A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F8509-6B3D-4A13-B3E9-B99B11144932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DECEA-587D-4FC6-865E-302AF1A5A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F8509-6B3D-4A13-B3E9-B99B11144932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DECEA-587D-4FC6-865E-302AF1A5A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F8509-6B3D-4A13-B3E9-B99B11144932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DECEA-587D-4FC6-865E-302AF1A5A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F8509-6B3D-4A13-B3E9-B99B11144932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DECEA-587D-4FC6-865E-302AF1A5A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F8509-6B3D-4A13-B3E9-B99B11144932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DECEA-587D-4FC6-865E-302AF1A5A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F8509-6B3D-4A13-B3E9-B99B11144932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DECEA-587D-4FC6-865E-302AF1A5AD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8F8509-6B3D-4A13-B3E9-B99B11144932}" type="datetimeFigureOut">
              <a:rPr lang="en-US" smtClean="0"/>
              <a:t>3/11/2015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DECEA-587D-4FC6-865E-302AF1A5AD2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609159" y="986651"/>
            <a:ext cx="1631918" cy="810696"/>
            <a:chOff x="2609159" y="986651"/>
            <a:chExt cx="1631918" cy="810696"/>
          </a:xfrm>
        </p:grpSpPr>
        <p:sp>
          <p:nvSpPr>
            <p:cNvPr id="2" name="Freeform 1"/>
            <p:cNvSpPr/>
            <p:nvPr/>
          </p:nvSpPr>
          <p:spPr>
            <a:xfrm>
              <a:off x="2609159" y="986651"/>
              <a:ext cx="494519" cy="810696"/>
            </a:xfrm>
            <a:custGeom>
              <a:avLst/>
              <a:gdLst/>
              <a:ahLst/>
              <a:cxnLst/>
              <a:rect l="0" t="0" r="0" b="0"/>
              <a:pathLst>
                <a:path w="494519" h="810696">
                  <a:moveTo>
                    <a:pt x="0" y="0"/>
                  </a:moveTo>
                  <a:lnTo>
                    <a:pt x="11802" y="5734"/>
                  </a:lnTo>
                  <a:lnTo>
                    <a:pt x="23571" y="10018"/>
                  </a:lnTo>
                  <a:lnTo>
                    <a:pt x="36470" y="13224"/>
                  </a:lnTo>
                  <a:lnTo>
                    <a:pt x="50664" y="15585"/>
                  </a:lnTo>
                  <a:lnTo>
                    <a:pt x="66289" y="17282"/>
                  </a:lnTo>
                  <a:lnTo>
                    <a:pt x="83265" y="18477"/>
                  </a:lnTo>
                  <a:lnTo>
                    <a:pt x="101366" y="19306"/>
                  </a:lnTo>
                  <a:lnTo>
                    <a:pt x="120334" y="19874"/>
                  </a:lnTo>
                  <a:lnTo>
                    <a:pt x="139927" y="20266"/>
                  </a:lnTo>
                  <a:lnTo>
                    <a:pt x="159470" y="20700"/>
                  </a:lnTo>
                  <a:lnTo>
                    <a:pt x="177904" y="21525"/>
                  </a:lnTo>
                  <a:lnTo>
                    <a:pt x="194761" y="22892"/>
                  </a:lnTo>
                  <a:lnTo>
                    <a:pt x="210723" y="24624"/>
                  </a:lnTo>
                  <a:lnTo>
                    <a:pt x="227276" y="26326"/>
                  </a:lnTo>
                  <a:lnTo>
                    <a:pt x="245234" y="27764"/>
                  </a:lnTo>
                  <a:lnTo>
                    <a:pt x="264572" y="28881"/>
                  </a:lnTo>
                  <a:lnTo>
                    <a:pt x="284790" y="29704"/>
                  </a:lnTo>
                  <a:lnTo>
                    <a:pt x="305470" y="30293"/>
                  </a:lnTo>
                  <a:lnTo>
                    <a:pt x="326204" y="30705"/>
                  </a:lnTo>
                  <a:lnTo>
                    <a:pt x="346563" y="30989"/>
                  </a:lnTo>
                  <a:lnTo>
                    <a:pt x="366359" y="31179"/>
                  </a:lnTo>
                  <a:lnTo>
                    <a:pt x="385598" y="31138"/>
                  </a:lnTo>
                  <a:lnTo>
                    <a:pt x="404370" y="30579"/>
                  </a:lnTo>
                  <a:lnTo>
                    <a:pt x="422772" y="29386"/>
                  </a:lnTo>
                  <a:lnTo>
                    <a:pt x="440574" y="27600"/>
                  </a:lnTo>
                  <a:lnTo>
                    <a:pt x="457236" y="25331"/>
                  </a:lnTo>
                  <a:lnTo>
                    <a:pt x="472515" y="22732"/>
                  </a:lnTo>
                  <a:lnTo>
                    <a:pt x="485002" y="21268"/>
                  </a:lnTo>
                  <a:lnTo>
                    <a:pt x="492346" y="22489"/>
                  </a:lnTo>
                  <a:lnTo>
                    <a:pt x="494518" y="25638"/>
                  </a:lnTo>
                  <a:lnTo>
                    <a:pt x="493064" y="30038"/>
                  </a:lnTo>
                  <a:lnTo>
                    <a:pt x="489387" y="35448"/>
                  </a:lnTo>
                  <a:lnTo>
                    <a:pt x="484394" y="41908"/>
                  </a:lnTo>
                  <a:lnTo>
                    <a:pt x="478621" y="49360"/>
                  </a:lnTo>
                  <a:lnTo>
                    <a:pt x="472380" y="57483"/>
                  </a:lnTo>
                  <a:lnTo>
                    <a:pt x="465854" y="65782"/>
                  </a:lnTo>
                  <a:lnTo>
                    <a:pt x="459151" y="73956"/>
                  </a:lnTo>
                  <a:lnTo>
                    <a:pt x="452336" y="81903"/>
                  </a:lnTo>
                  <a:lnTo>
                    <a:pt x="445449" y="89619"/>
                  </a:lnTo>
                  <a:lnTo>
                    <a:pt x="438518" y="97147"/>
                  </a:lnTo>
                  <a:lnTo>
                    <a:pt x="431556" y="104695"/>
                  </a:lnTo>
                  <a:lnTo>
                    <a:pt x="424575" y="112609"/>
                  </a:lnTo>
                  <a:lnTo>
                    <a:pt x="417581" y="121050"/>
                  </a:lnTo>
                  <a:lnTo>
                    <a:pt x="410578" y="130010"/>
                  </a:lnTo>
                  <a:lnTo>
                    <a:pt x="403570" y="139403"/>
                  </a:lnTo>
                  <a:lnTo>
                    <a:pt x="396554" y="149131"/>
                  </a:lnTo>
                  <a:lnTo>
                    <a:pt x="389367" y="159103"/>
                  </a:lnTo>
                  <a:lnTo>
                    <a:pt x="381703" y="169250"/>
                  </a:lnTo>
                  <a:lnTo>
                    <a:pt x="373438" y="179524"/>
                  </a:lnTo>
                  <a:lnTo>
                    <a:pt x="364767" y="190050"/>
                  </a:lnTo>
                  <a:lnTo>
                    <a:pt x="356101" y="201108"/>
                  </a:lnTo>
                  <a:lnTo>
                    <a:pt x="347680" y="212806"/>
                  </a:lnTo>
                  <a:lnTo>
                    <a:pt x="339568" y="224934"/>
                  </a:lnTo>
                  <a:lnTo>
                    <a:pt x="331742" y="237075"/>
                  </a:lnTo>
                  <a:lnTo>
                    <a:pt x="324145" y="248986"/>
                  </a:lnTo>
                  <a:lnTo>
                    <a:pt x="316721" y="260765"/>
                  </a:lnTo>
                  <a:lnTo>
                    <a:pt x="309422" y="272739"/>
                  </a:lnTo>
                  <a:lnTo>
                    <a:pt x="302212" y="285091"/>
                  </a:lnTo>
                  <a:lnTo>
                    <a:pt x="295064" y="297846"/>
                  </a:lnTo>
                  <a:lnTo>
                    <a:pt x="287957" y="310947"/>
                  </a:lnTo>
                  <a:lnTo>
                    <a:pt x="280879" y="324321"/>
                  </a:lnTo>
                  <a:lnTo>
                    <a:pt x="273821" y="337896"/>
                  </a:lnTo>
                  <a:lnTo>
                    <a:pt x="266775" y="351615"/>
                  </a:lnTo>
                  <a:lnTo>
                    <a:pt x="259738" y="365436"/>
                  </a:lnTo>
                  <a:lnTo>
                    <a:pt x="252708" y="379327"/>
                  </a:lnTo>
                  <a:lnTo>
                    <a:pt x="245681" y="393266"/>
                  </a:lnTo>
                  <a:lnTo>
                    <a:pt x="238661" y="407237"/>
                  </a:lnTo>
                  <a:lnTo>
                    <a:pt x="231811" y="421231"/>
                  </a:lnTo>
                  <a:lnTo>
                    <a:pt x="225438" y="435239"/>
                  </a:lnTo>
                  <a:lnTo>
                    <a:pt x="219666" y="449257"/>
                  </a:lnTo>
                  <a:lnTo>
                    <a:pt x="214299" y="463281"/>
                  </a:lnTo>
                  <a:lnTo>
                    <a:pt x="208927" y="477310"/>
                  </a:lnTo>
                  <a:lnTo>
                    <a:pt x="203315" y="491338"/>
                  </a:lnTo>
                  <a:lnTo>
                    <a:pt x="197561" y="505199"/>
                  </a:lnTo>
                  <a:lnTo>
                    <a:pt x="191999" y="518586"/>
                  </a:lnTo>
                  <a:lnTo>
                    <a:pt x="186811" y="531373"/>
                  </a:lnTo>
                  <a:lnTo>
                    <a:pt x="182022" y="543757"/>
                  </a:lnTo>
                  <a:lnTo>
                    <a:pt x="177579" y="556147"/>
                  </a:lnTo>
                  <a:lnTo>
                    <a:pt x="173407" y="568777"/>
                  </a:lnTo>
                  <a:lnTo>
                    <a:pt x="169436" y="581549"/>
                  </a:lnTo>
                  <a:lnTo>
                    <a:pt x="165609" y="594130"/>
                  </a:lnTo>
                  <a:lnTo>
                    <a:pt x="161883" y="606337"/>
                  </a:lnTo>
                  <a:lnTo>
                    <a:pt x="158227" y="618144"/>
                  </a:lnTo>
                  <a:lnTo>
                    <a:pt x="154619" y="629606"/>
                  </a:lnTo>
                  <a:lnTo>
                    <a:pt x="151043" y="640797"/>
                  </a:lnTo>
                  <a:lnTo>
                    <a:pt x="147489" y="651787"/>
                  </a:lnTo>
                  <a:lnTo>
                    <a:pt x="143949" y="662633"/>
                  </a:lnTo>
                  <a:lnTo>
                    <a:pt x="140415" y="673382"/>
                  </a:lnTo>
                  <a:lnTo>
                    <a:pt x="136720" y="684230"/>
                  </a:lnTo>
                  <a:lnTo>
                    <a:pt x="132553" y="695506"/>
                  </a:lnTo>
                  <a:lnTo>
                    <a:pt x="127789" y="707349"/>
                  </a:lnTo>
                  <a:lnTo>
                    <a:pt x="122623" y="719575"/>
                  </a:lnTo>
                  <a:lnTo>
                    <a:pt x="117462" y="731782"/>
                  </a:lnTo>
                  <a:lnTo>
                    <a:pt x="112548" y="743729"/>
                  </a:lnTo>
                  <a:lnTo>
                    <a:pt x="107901" y="755287"/>
                  </a:lnTo>
                  <a:lnTo>
                    <a:pt x="102846" y="767703"/>
                  </a:lnTo>
                  <a:lnTo>
                    <a:pt x="95824" y="784300"/>
                  </a:lnTo>
                  <a:lnTo>
                    <a:pt x="84228" y="810695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09242" y="1744703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21057" y="0"/>
                  </a:moveTo>
                  <a:lnTo>
                    <a:pt x="15306" y="8722"/>
                  </a:lnTo>
                  <a:lnTo>
                    <a:pt x="10371" y="16979"/>
                  </a:lnTo>
                  <a:lnTo>
                    <a:pt x="5639" y="269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51397" y="1036382"/>
              <a:ext cx="480710" cy="746709"/>
            </a:xfrm>
            <a:custGeom>
              <a:avLst/>
              <a:gdLst/>
              <a:ahLst/>
              <a:cxnLst/>
              <a:rect l="0" t="0" r="0" b="0"/>
              <a:pathLst>
                <a:path w="480710" h="746709">
                  <a:moveTo>
                    <a:pt x="400083" y="13440"/>
                  </a:moveTo>
                  <a:lnTo>
                    <a:pt x="391215" y="16374"/>
                  </a:lnTo>
                  <a:lnTo>
                    <a:pt x="382228" y="19156"/>
                  </a:lnTo>
                  <a:lnTo>
                    <a:pt x="372228" y="22051"/>
                  </a:lnTo>
                  <a:lnTo>
                    <a:pt x="361075" y="24919"/>
                  </a:lnTo>
                  <a:lnTo>
                    <a:pt x="348615" y="27436"/>
                  </a:lnTo>
                  <a:lnTo>
                    <a:pt x="334908" y="29442"/>
                  </a:lnTo>
                  <a:lnTo>
                    <a:pt x="320317" y="30781"/>
                  </a:lnTo>
                  <a:lnTo>
                    <a:pt x="305388" y="31228"/>
                  </a:lnTo>
                  <a:lnTo>
                    <a:pt x="290464" y="30747"/>
                  </a:lnTo>
                  <a:lnTo>
                    <a:pt x="275683" y="29458"/>
                  </a:lnTo>
                  <a:lnTo>
                    <a:pt x="261073" y="27530"/>
                  </a:lnTo>
                  <a:lnTo>
                    <a:pt x="246620" y="25124"/>
                  </a:lnTo>
                  <a:lnTo>
                    <a:pt x="232457" y="22376"/>
                  </a:lnTo>
                  <a:lnTo>
                    <a:pt x="218859" y="19385"/>
                  </a:lnTo>
                  <a:lnTo>
                    <a:pt x="205930" y="16228"/>
                  </a:lnTo>
                  <a:lnTo>
                    <a:pt x="193620" y="12956"/>
                  </a:lnTo>
                  <a:lnTo>
                    <a:pt x="181812" y="9607"/>
                  </a:lnTo>
                  <a:lnTo>
                    <a:pt x="170385" y="6214"/>
                  </a:lnTo>
                  <a:lnTo>
                    <a:pt x="159235" y="3122"/>
                  </a:lnTo>
                  <a:lnTo>
                    <a:pt x="148282" y="957"/>
                  </a:lnTo>
                  <a:lnTo>
                    <a:pt x="137473" y="0"/>
                  </a:lnTo>
                  <a:lnTo>
                    <a:pt x="127096" y="681"/>
                  </a:lnTo>
                  <a:lnTo>
                    <a:pt x="117732" y="3724"/>
                  </a:lnTo>
                  <a:lnTo>
                    <a:pt x="109626" y="9301"/>
                  </a:lnTo>
                  <a:lnTo>
                    <a:pt x="102862" y="17284"/>
                  </a:lnTo>
                  <a:lnTo>
                    <a:pt x="97535" y="27525"/>
                  </a:lnTo>
                  <a:lnTo>
                    <a:pt x="93546" y="39703"/>
                  </a:lnTo>
                  <a:lnTo>
                    <a:pt x="90662" y="53250"/>
                  </a:lnTo>
                  <a:lnTo>
                    <a:pt x="88627" y="67471"/>
                  </a:lnTo>
                  <a:lnTo>
                    <a:pt x="87215" y="81923"/>
                  </a:lnTo>
                  <a:lnTo>
                    <a:pt x="86246" y="96555"/>
                  </a:lnTo>
                  <a:lnTo>
                    <a:pt x="85586" y="111598"/>
                  </a:lnTo>
                  <a:lnTo>
                    <a:pt x="85140" y="127164"/>
                  </a:lnTo>
                  <a:lnTo>
                    <a:pt x="84839" y="143229"/>
                  </a:lnTo>
                  <a:lnTo>
                    <a:pt x="84637" y="159708"/>
                  </a:lnTo>
                  <a:lnTo>
                    <a:pt x="84502" y="176502"/>
                  </a:lnTo>
                  <a:lnTo>
                    <a:pt x="84411" y="193527"/>
                  </a:lnTo>
                  <a:lnTo>
                    <a:pt x="84350" y="210717"/>
                  </a:lnTo>
                  <a:lnTo>
                    <a:pt x="84310" y="228021"/>
                  </a:lnTo>
                  <a:lnTo>
                    <a:pt x="84283" y="245404"/>
                  </a:lnTo>
                  <a:lnTo>
                    <a:pt x="84264" y="262840"/>
                  </a:lnTo>
                  <a:lnTo>
                    <a:pt x="84252" y="280308"/>
                  </a:lnTo>
                  <a:lnTo>
                    <a:pt x="84244" y="297633"/>
                  </a:lnTo>
                  <a:lnTo>
                    <a:pt x="84239" y="314499"/>
                  </a:lnTo>
                  <a:lnTo>
                    <a:pt x="84268" y="330681"/>
                  </a:lnTo>
                  <a:lnTo>
                    <a:pt x="85465" y="343052"/>
                  </a:lnTo>
                  <a:lnTo>
                    <a:pt x="88516" y="347848"/>
                  </a:lnTo>
                  <a:lnTo>
                    <a:pt x="92000" y="346617"/>
                  </a:lnTo>
                  <a:lnTo>
                    <a:pt x="95611" y="341617"/>
                  </a:lnTo>
                  <a:lnTo>
                    <a:pt x="99645" y="334395"/>
                  </a:lnTo>
                  <a:lnTo>
                    <a:pt x="104278" y="325879"/>
                  </a:lnTo>
                  <a:lnTo>
                    <a:pt x="109499" y="316761"/>
                  </a:lnTo>
                  <a:lnTo>
                    <a:pt x="115216" y="307657"/>
                  </a:lnTo>
                  <a:lnTo>
                    <a:pt x="121319" y="298879"/>
                  </a:lnTo>
                  <a:lnTo>
                    <a:pt x="127872" y="290666"/>
                  </a:lnTo>
                  <a:lnTo>
                    <a:pt x="135100" y="283287"/>
                  </a:lnTo>
                  <a:lnTo>
                    <a:pt x="143074" y="276801"/>
                  </a:lnTo>
                  <a:lnTo>
                    <a:pt x="151716" y="271105"/>
                  </a:lnTo>
                  <a:lnTo>
                    <a:pt x="160896" y="266035"/>
                  </a:lnTo>
                  <a:lnTo>
                    <a:pt x="170484" y="261439"/>
                  </a:lnTo>
                  <a:lnTo>
                    <a:pt x="180533" y="257350"/>
                  </a:lnTo>
                  <a:lnTo>
                    <a:pt x="191264" y="253975"/>
                  </a:lnTo>
                  <a:lnTo>
                    <a:pt x="202742" y="251375"/>
                  </a:lnTo>
                  <a:lnTo>
                    <a:pt x="214892" y="249629"/>
                  </a:lnTo>
                  <a:lnTo>
                    <a:pt x="227579" y="248906"/>
                  </a:lnTo>
                  <a:lnTo>
                    <a:pt x="240671" y="249204"/>
                  </a:lnTo>
                  <a:lnTo>
                    <a:pt x="254056" y="250540"/>
                  </a:lnTo>
                  <a:lnTo>
                    <a:pt x="267647" y="253032"/>
                  </a:lnTo>
                  <a:lnTo>
                    <a:pt x="281382" y="256634"/>
                  </a:lnTo>
                  <a:lnTo>
                    <a:pt x="295215" y="261170"/>
                  </a:lnTo>
                  <a:lnTo>
                    <a:pt x="309115" y="266431"/>
                  </a:lnTo>
                  <a:lnTo>
                    <a:pt x="323056" y="272237"/>
                  </a:lnTo>
                  <a:lnTo>
                    <a:pt x="336859" y="278761"/>
                  </a:lnTo>
                  <a:lnTo>
                    <a:pt x="350208" y="286504"/>
                  </a:lnTo>
                  <a:lnTo>
                    <a:pt x="362960" y="295633"/>
                  </a:lnTo>
                  <a:lnTo>
                    <a:pt x="374981" y="305696"/>
                  </a:lnTo>
                  <a:lnTo>
                    <a:pt x="386062" y="315835"/>
                  </a:lnTo>
                  <a:lnTo>
                    <a:pt x="396183" y="325551"/>
                  </a:lnTo>
                  <a:lnTo>
                    <a:pt x="405471" y="335022"/>
                  </a:lnTo>
                  <a:lnTo>
                    <a:pt x="414105" y="344901"/>
                  </a:lnTo>
                  <a:lnTo>
                    <a:pt x="422246" y="355543"/>
                  </a:lnTo>
                  <a:lnTo>
                    <a:pt x="429867" y="366826"/>
                  </a:lnTo>
                  <a:lnTo>
                    <a:pt x="436767" y="378333"/>
                  </a:lnTo>
                  <a:lnTo>
                    <a:pt x="442892" y="389788"/>
                  </a:lnTo>
                  <a:lnTo>
                    <a:pt x="448328" y="401243"/>
                  </a:lnTo>
                  <a:lnTo>
                    <a:pt x="453214" y="412993"/>
                  </a:lnTo>
                  <a:lnTo>
                    <a:pt x="457686" y="425188"/>
                  </a:lnTo>
                  <a:lnTo>
                    <a:pt x="461860" y="437665"/>
                  </a:lnTo>
                  <a:lnTo>
                    <a:pt x="465823" y="450048"/>
                  </a:lnTo>
                  <a:lnTo>
                    <a:pt x="469637" y="462129"/>
                  </a:lnTo>
                  <a:lnTo>
                    <a:pt x="473181" y="474193"/>
                  </a:lnTo>
                  <a:lnTo>
                    <a:pt x="476183" y="486891"/>
                  </a:lnTo>
                  <a:lnTo>
                    <a:pt x="478528" y="500544"/>
                  </a:lnTo>
                  <a:lnTo>
                    <a:pt x="480102" y="514985"/>
                  </a:lnTo>
                  <a:lnTo>
                    <a:pt x="480709" y="529758"/>
                  </a:lnTo>
                  <a:lnTo>
                    <a:pt x="480333" y="544549"/>
                  </a:lnTo>
                  <a:lnTo>
                    <a:pt x="478945" y="559227"/>
                  </a:lnTo>
                  <a:lnTo>
                    <a:pt x="476418" y="573762"/>
                  </a:lnTo>
                  <a:lnTo>
                    <a:pt x="472788" y="588161"/>
                  </a:lnTo>
                  <a:lnTo>
                    <a:pt x="468062" y="602287"/>
                  </a:lnTo>
                  <a:lnTo>
                    <a:pt x="462142" y="615859"/>
                  </a:lnTo>
                  <a:lnTo>
                    <a:pt x="455081" y="628765"/>
                  </a:lnTo>
                  <a:lnTo>
                    <a:pt x="446899" y="640891"/>
                  </a:lnTo>
                  <a:lnTo>
                    <a:pt x="437505" y="652042"/>
                  </a:lnTo>
                  <a:lnTo>
                    <a:pt x="426967" y="662206"/>
                  </a:lnTo>
                  <a:lnTo>
                    <a:pt x="415637" y="671353"/>
                  </a:lnTo>
                  <a:lnTo>
                    <a:pt x="404041" y="679360"/>
                  </a:lnTo>
                  <a:lnTo>
                    <a:pt x="392497" y="686271"/>
                  </a:lnTo>
                  <a:lnTo>
                    <a:pt x="380968" y="692423"/>
                  </a:lnTo>
                  <a:lnTo>
                    <a:pt x="369161" y="698329"/>
                  </a:lnTo>
                  <a:lnTo>
                    <a:pt x="356916" y="704304"/>
                  </a:lnTo>
                  <a:lnTo>
                    <a:pt x="344064" y="710303"/>
                  </a:lnTo>
                  <a:lnTo>
                    <a:pt x="330365" y="716030"/>
                  </a:lnTo>
                  <a:lnTo>
                    <a:pt x="315776" y="721329"/>
                  </a:lnTo>
                  <a:lnTo>
                    <a:pt x="300571" y="726191"/>
                  </a:lnTo>
                  <a:lnTo>
                    <a:pt x="285218" y="730684"/>
                  </a:lnTo>
                  <a:lnTo>
                    <a:pt x="269995" y="734884"/>
                  </a:lnTo>
                  <a:lnTo>
                    <a:pt x="254673" y="738704"/>
                  </a:lnTo>
                  <a:lnTo>
                    <a:pt x="238634" y="741898"/>
                  </a:lnTo>
                  <a:lnTo>
                    <a:pt x="221585" y="744376"/>
                  </a:lnTo>
                  <a:lnTo>
                    <a:pt x="203711" y="746040"/>
                  </a:lnTo>
                  <a:lnTo>
                    <a:pt x="185480" y="746708"/>
                  </a:lnTo>
                  <a:lnTo>
                    <a:pt x="167209" y="746382"/>
                  </a:lnTo>
                  <a:lnTo>
                    <a:pt x="148871" y="745367"/>
                  </a:lnTo>
                  <a:lnTo>
                    <a:pt x="130194" y="744155"/>
                  </a:lnTo>
                  <a:lnTo>
                    <a:pt x="111051" y="743049"/>
                  </a:lnTo>
                  <a:lnTo>
                    <a:pt x="91786" y="742154"/>
                  </a:lnTo>
                  <a:lnTo>
                    <a:pt x="70924" y="741383"/>
                  </a:lnTo>
                  <a:lnTo>
                    <a:pt x="43277" y="740672"/>
                  </a:lnTo>
                  <a:lnTo>
                    <a:pt x="0" y="73990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114734" y="1382122"/>
              <a:ext cx="126343" cy="15142"/>
            </a:xfrm>
            <a:custGeom>
              <a:avLst/>
              <a:gdLst/>
              <a:ahLst/>
              <a:cxnLst/>
              <a:rect l="0" t="0" r="0" b="0"/>
              <a:pathLst>
                <a:path w="126343" h="15142">
                  <a:moveTo>
                    <a:pt x="126342" y="4612"/>
                  </a:moveTo>
                  <a:lnTo>
                    <a:pt x="117474" y="1813"/>
                  </a:lnTo>
                  <a:lnTo>
                    <a:pt x="108487" y="311"/>
                  </a:lnTo>
                  <a:lnTo>
                    <a:pt x="98491" y="0"/>
                  </a:lnTo>
                  <a:lnTo>
                    <a:pt x="87511" y="506"/>
                  </a:lnTo>
                  <a:lnTo>
                    <a:pt x="75699" y="1326"/>
                  </a:lnTo>
                  <a:lnTo>
                    <a:pt x="63254" y="2146"/>
                  </a:lnTo>
                  <a:lnTo>
                    <a:pt x="50759" y="3033"/>
                  </a:lnTo>
                  <a:lnTo>
                    <a:pt x="37836" y="4536"/>
                  </a:lnTo>
                  <a:lnTo>
                    <a:pt x="22236" y="7900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567475" y="944537"/>
            <a:ext cx="3084835" cy="823245"/>
            <a:chOff x="4567475" y="944537"/>
            <a:chExt cx="3084835" cy="823245"/>
          </a:xfrm>
        </p:grpSpPr>
        <p:sp>
          <p:nvSpPr>
            <p:cNvPr id="7" name="Freeform 6"/>
            <p:cNvSpPr/>
            <p:nvPr/>
          </p:nvSpPr>
          <p:spPr>
            <a:xfrm>
              <a:off x="4567475" y="944537"/>
              <a:ext cx="463239" cy="776559"/>
            </a:xfrm>
            <a:custGeom>
              <a:avLst/>
              <a:gdLst/>
              <a:ahLst/>
              <a:cxnLst/>
              <a:rect l="0" t="0" r="0" b="0"/>
              <a:pathLst>
                <a:path w="463239" h="776559">
                  <a:moveTo>
                    <a:pt x="21041" y="189513"/>
                  </a:moveTo>
                  <a:lnTo>
                    <a:pt x="21041" y="204249"/>
                  </a:lnTo>
                  <a:lnTo>
                    <a:pt x="21041" y="218801"/>
                  </a:lnTo>
                  <a:lnTo>
                    <a:pt x="21046" y="234581"/>
                  </a:lnTo>
                  <a:lnTo>
                    <a:pt x="21218" y="251124"/>
                  </a:lnTo>
                  <a:lnTo>
                    <a:pt x="21867" y="267321"/>
                  </a:lnTo>
                  <a:lnTo>
                    <a:pt x="23116" y="282552"/>
                  </a:lnTo>
                  <a:lnTo>
                    <a:pt x="24768" y="296862"/>
                  </a:lnTo>
                  <a:lnTo>
                    <a:pt x="26416" y="310684"/>
                  </a:lnTo>
                  <a:lnTo>
                    <a:pt x="27815" y="324362"/>
                  </a:lnTo>
                  <a:lnTo>
                    <a:pt x="28735" y="338549"/>
                  </a:lnTo>
                  <a:lnTo>
                    <a:pt x="28894" y="354224"/>
                  </a:lnTo>
                  <a:lnTo>
                    <a:pt x="28224" y="371772"/>
                  </a:lnTo>
                  <a:lnTo>
                    <a:pt x="26976" y="390596"/>
                  </a:lnTo>
                  <a:lnTo>
                    <a:pt x="25607" y="409457"/>
                  </a:lnTo>
                  <a:lnTo>
                    <a:pt x="24395" y="427618"/>
                  </a:lnTo>
                  <a:lnTo>
                    <a:pt x="23432" y="444875"/>
                  </a:lnTo>
                  <a:lnTo>
                    <a:pt x="22712" y="461297"/>
                  </a:lnTo>
                  <a:lnTo>
                    <a:pt x="22188" y="477043"/>
                  </a:lnTo>
                  <a:lnTo>
                    <a:pt x="21650" y="492277"/>
                  </a:lnTo>
                  <a:lnTo>
                    <a:pt x="20749" y="507141"/>
                  </a:lnTo>
                  <a:lnTo>
                    <a:pt x="19327" y="521745"/>
                  </a:lnTo>
                  <a:lnTo>
                    <a:pt x="17556" y="536166"/>
                  </a:lnTo>
                  <a:lnTo>
                    <a:pt x="15828" y="550463"/>
                  </a:lnTo>
                  <a:lnTo>
                    <a:pt x="14372" y="564676"/>
                  </a:lnTo>
                  <a:lnTo>
                    <a:pt x="13243" y="578831"/>
                  </a:lnTo>
                  <a:lnTo>
                    <a:pt x="12411" y="592948"/>
                  </a:lnTo>
                  <a:lnTo>
                    <a:pt x="11812" y="607047"/>
                  </a:lnTo>
                  <a:lnTo>
                    <a:pt x="11224" y="621466"/>
                  </a:lnTo>
                  <a:lnTo>
                    <a:pt x="10288" y="636824"/>
                  </a:lnTo>
                  <a:lnTo>
                    <a:pt x="8844" y="653380"/>
                  </a:lnTo>
                  <a:lnTo>
                    <a:pt x="7058" y="670906"/>
                  </a:lnTo>
                  <a:lnTo>
                    <a:pt x="5320" y="688896"/>
                  </a:lnTo>
                  <a:lnTo>
                    <a:pt x="3857" y="706993"/>
                  </a:lnTo>
                  <a:lnTo>
                    <a:pt x="2724" y="724872"/>
                  </a:lnTo>
                  <a:lnTo>
                    <a:pt x="1889" y="742177"/>
                  </a:lnTo>
                  <a:lnTo>
                    <a:pt x="1293" y="758691"/>
                  </a:lnTo>
                  <a:lnTo>
                    <a:pt x="852" y="771516"/>
                  </a:lnTo>
                  <a:lnTo>
                    <a:pt x="520" y="776558"/>
                  </a:lnTo>
                  <a:lnTo>
                    <a:pt x="306" y="774324"/>
                  </a:lnTo>
                  <a:lnTo>
                    <a:pt x="177" y="766846"/>
                  </a:lnTo>
                  <a:lnTo>
                    <a:pt x="101" y="755713"/>
                  </a:lnTo>
                  <a:lnTo>
                    <a:pt x="56" y="741830"/>
                  </a:lnTo>
                  <a:lnTo>
                    <a:pt x="29" y="725864"/>
                  </a:lnTo>
                  <a:lnTo>
                    <a:pt x="13" y="708359"/>
                  </a:lnTo>
                  <a:lnTo>
                    <a:pt x="3" y="689751"/>
                  </a:lnTo>
                  <a:lnTo>
                    <a:pt x="0" y="670361"/>
                  </a:lnTo>
                  <a:lnTo>
                    <a:pt x="170" y="650265"/>
                  </a:lnTo>
                  <a:lnTo>
                    <a:pt x="815" y="629325"/>
                  </a:lnTo>
                  <a:lnTo>
                    <a:pt x="2062" y="607535"/>
                  </a:lnTo>
                  <a:lnTo>
                    <a:pt x="3713" y="585171"/>
                  </a:lnTo>
                  <a:lnTo>
                    <a:pt x="5361" y="562697"/>
                  </a:lnTo>
                  <a:lnTo>
                    <a:pt x="6764" y="540402"/>
                  </a:lnTo>
                  <a:lnTo>
                    <a:pt x="7856" y="518701"/>
                  </a:lnTo>
                  <a:lnTo>
                    <a:pt x="8664" y="498202"/>
                  </a:lnTo>
                  <a:lnTo>
                    <a:pt x="9241" y="479110"/>
                  </a:lnTo>
                  <a:lnTo>
                    <a:pt x="9646" y="460985"/>
                  </a:lnTo>
                  <a:lnTo>
                    <a:pt x="9926" y="442965"/>
                  </a:lnTo>
                  <a:lnTo>
                    <a:pt x="10117" y="424541"/>
                  </a:lnTo>
                  <a:lnTo>
                    <a:pt x="10247" y="405722"/>
                  </a:lnTo>
                  <a:lnTo>
                    <a:pt x="10334" y="386848"/>
                  </a:lnTo>
                  <a:lnTo>
                    <a:pt x="10398" y="368154"/>
                  </a:lnTo>
                  <a:lnTo>
                    <a:pt x="10610" y="350041"/>
                  </a:lnTo>
                  <a:lnTo>
                    <a:pt x="11285" y="333112"/>
                  </a:lnTo>
                  <a:lnTo>
                    <a:pt x="12551" y="317578"/>
                  </a:lnTo>
                  <a:lnTo>
                    <a:pt x="14216" y="303167"/>
                  </a:lnTo>
                  <a:lnTo>
                    <a:pt x="15872" y="289327"/>
                  </a:lnTo>
                  <a:lnTo>
                    <a:pt x="17289" y="275676"/>
                  </a:lnTo>
                  <a:lnTo>
                    <a:pt x="18731" y="262029"/>
                  </a:lnTo>
                  <a:lnTo>
                    <a:pt x="20838" y="248319"/>
                  </a:lnTo>
                  <a:lnTo>
                    <a:pt x="23924" y="234538"/>
                  </a:lnTo>
                  <a:lnTo>
                    <a:pt x="27981" y="220858"/>
                  </a:lnTo>
                  <a:lnTo>
                    <a:pt x="32855" y="207600"/>
                  </a:lnTo>
                  <a:lnTo>
                    <a:pt x="38363" y="194907"/>
                  </a:lnTo>
                  <a:lnTo>
                    <a:pt x="44502" y="182757"/>
                  </a:lnTo>
                  <a:lnTo>
                    <a:pt x="51448" y="171059"/>
                  </a:lnTo>
                  <a:lnTo>
                    <a:pt x="59233" y="159711"/>
                  </a:lnTo>
                  <a:lnTo>
                    <a:pt x="67917" y="148783"/>
                  </a:lnTo>
                  <a:lnTo>
                    <a:pt x="77657" y="138512"/>
                  </a:lnTo>
                  <a:lnTo>
                    <a:pt x="88425" y="128970"/>
                  </a:lnTo>
                  <a:lnTo>
                    <a:pt x="99741" y="120087"/>
                  </a:lnTo>
                  <a:lnTo>
                    <a:pt x="110797" y="111733"/>
                  </a:lnTo>
                  <a:lnTo>
                    <a:pt x="121159" y="103784"/>
                  </a:lnTo>
                  <a:lnTo>
                    <a:pt x="130911" y="96292"/>
                  </a:lnTo>
                  <a:lnTo>
                    <a:pt x="140453" y="89479"/>
                  </a:lnTo>
                  <a:lnTo>
                    <a:pt x="150069" y="83409"/>
                  </a:lnTo>
                  <a:lnTo>
                    <a:pt x="160189" y="77840"/>
                  </a:lnTo>
                  <a:lnTo>
                    <a:pt x="171442" y="72333"/>
                  </a:lnTo>
                  <a:lnTo>
                    <a:pt x="184052" y="66629"/>
                  </a:lnTo>
                  <a:lnTo>
                    <a:pt x="197591" y="60815"/>
                  </a:lnTo>
                  <a:lnTo>
                    <a:pt x="211211" y="55211"/>
                  </a:lnTo>
                  <a:lnTo>
                    <a:pt x="224404" y="49996"/>
                  </a:lnTo>
                  <a:lnTo>
                    <a:pt x="237022" y="45189"/>
                  </a:lnTo>
                  <a:lnTo>
                    <a:pt x="249101" y="40734"/>
                  </a:lnTo>
                  <a:lnTo>
                    <a:pt x="260742" y="36554"/>
                  </a:lnTo>
                  <a:lnTo>
                    <a:pt x="272052" y="32577"/>
                  </a:lnTo>
                  <a:lnTo>
                    <a:pt x="283120" y="28747"/>
                  </a:lnTo>
                  <a:lnTo>
                    <a:pt x="294017" y="25019"/>
                  </a:lnTo>
                  <a:lnTo>
                    <a:pt x="304796" y="21361"/>
                  </a:lnTo>
                  <a:lnTo>
                    <a:pt x="315494" y="17751"/>
                  </a:lnTo>
                  <a:lnTo>
                    <a:pt x="326150" y="14179"/>
                  </a:lnTo>
                  <a:lnTo>
                    <a:pt x="337273" y="10797"/>
                  </a:lnTo>
                  <a:lnTo>
                    <a:pt x="349798" y="7906"/>
                  </a:lnTo>
                  <a:lnTo>
                    <a:pt x="364107" y="5630"/>
                  </a:lnTo>
                  <a:lnTo>
                    <a:pt x="379766" y="3928"/>
                  </a:lnTo>
                  <a:lnTo>
                    <a:pt x="397643" y="2520"/>
                  </a:lnTo>
                  <a:lnTo>
                    <a:pt x="422669" y="1281"/>
                  </a:lnTo>
                  <a:lnTo>
                    <a:pt x="463238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77988" y="1386734"/>
              <a:ext cx="210571" cy="105286"/>
            </a:xfrm>
            <a:custGeom>
              <a:avLst/>
              <a:gdLst/>
              <a:ahLst/>
              <a:cxnLst/>
              <a:rect l="0" t="0" r="0" b="0"/>
              <a:pathLst>
                <a:path w="210571" h="105286">
                  <a:moveTo>
                    <a:pt x="210570" y="0"/>
                  </a:moveTo>
                  <a:lnTo>
                    <a:pt x="198901" y="3001"/>
                  </a:lnTo>
                  <a:lnTo>
                    <a:pt x="188413" y="6423"/>
                  </a:lnTo>
                  <a:lnTo>
                    <a:pt x="178111" y="10620"/>
                  </a:lnTo>
                  <a:lnTo>
                    <a:pt x="167809" y="15520"/>
                  </a:lnTo>
                  <a:lnTo>
                    <a:pt x="157466" y="21001"/>
                  </a:lnTo>
                  <a:lnTo>
                    <a:pt x="147072" y="26927"/>
                  </a:lnTo>
                  <a:lnTo>
                    <a:pt x="136471" y="33016"/>
                  </a:lnTo>
                  <a:lnTo>
                    <a:pt x="125365" y="38866"/>
                  </a:lnTo>
                  <a:lnTo>
                    <a:pt x="113636" y="44281"/>
                  </a:lnTo>
                  <a:lnTo>
                    <a:pt x="101488" y="49407"/>
                  </a:lnTo>
                  <a:lnTo>
                    <a:pt x="89334" y="54616"/>
                  </a:lnTo>
                  <a:lnTo>
                    <a:pt x="77418" y="60123"/>
                  </a:lnTo>
                  <a:lnTo>
                    <a:pt x="65807" y="65977"/>
                  </a:lnTo>
                  <a:lnTo>
                    <a:pt x="54477" y="72138"/>
                  </a:lnTo>
                  <a:lnTo>
                    <a:pt x="43389" y="78538"/>
                  </a:lnTo>
                  <a:lnTo>
                    <a:pt x="32940" y="84808"/>
                  </a:lnTo>
                  <a:lnTo>
                    <a:pt x="22944" y="90916"/>
                  </a:lnTo>
                  <a:lnTo>
                    <a:pt x="12521" y="9739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09615" y="1397263"/>
              <a:ext cx="178985" cy="323109"/>
            </a:xfrm>
            <a:custGeom>
              <a:avLst/>
              <a:gdLst/>
              <a:ahLst/>
              <a:cxnLst/>
              <a:rect l="0" t="0" r="0" b="0"/>
              <a:pathLst>
                <a:path w="178985" h="323109">
                  <a:moveTo>
                    <a:pt x="0" y="136870"/>
                  </a:moveTo>
                  <a:lnTo>
                    <a:pt x="67" y="148672"/>
                  </a:lnTo>
                  <a:lnTo>
                    <a:pt x="707" y="160442"/>
                  </a:lnTo>
                  <a:lnTo>
                    <a:pt x="1999" y="173332"/>
                  </a:lnTo>
                  <a:lnTo>
                    <a:pt x="3686" y="187180"/>
                  </a:lnTo>
                  <a:lnTo>
                    <a:pt x="5354" y="201508"/>
                  </a:lnTo>
                  <a:lnTo>
                    <a:pt x="6772" y="215977"/>
                  </a:lnTo>
                  <a:lnTo>
                    <a:pt x="8043" y="230427"/>
                  </a:lnTo>
                  <a:lnTo>
                    <a:pt x="9502" y="244803"/>
                  </a:lnTo>
                  <a:lnTo>
                    <a:pt x="11330" y="259098"/>
                  </a:lnTo>
                  <a:lnTo>
                    <a:pt x="13388" y="273322"/>
                  </a:lnTo>
                  <a:lnTo>
                    <a:pt x="15316" y="287492"/>
                  </a:lnTo>
                  <a:lnTo>
                    <a:pt x="16900" y="301592"/>
                  </a:lnTo>
                  <a:lnTo>
                    <a:pt x="17715" y="314495"/>
                  </a:lnTo>
                  <a:lnTo>
                    <a:pt x="17172" y="322486"/>
                  </a:lnTo>
                  <a:lnTo>
                    <a:pt x="15685" y="323108"/>
                  </a:lnTo>
                  <a:lnTo>
                    <a:pt x="14223" y="318006"/>
                  </a:lnTo>
                  <a:lnTo>
                    <a:pt x="12920" y="309094"/>
                  </a:lnTo>
                  <a:lnTo>
                    <a:pt x="11460" y="297927"/>
                  </a:lnTo>
                  <a:lnTo>
                    <a:pt x="9647" y="285499"/>
                  </a:lnTo>
                  <a:lnTo>
                    <a:pt x="7606" y="272378"/>
                  </a:lnTo>
                  <a:lnTo>
                    <a:pt x="5694" y="258872"/>
                  </a:lnTo>
                  <a:lnTo>
                    <a:pt x="4114" y="245149"/>
                  </a:lnTo>
                  <a:lnTo>
                    <a:pt x="2901" y="231302"/>
                  </a:lnTo>
                  <a:lnTo>
                    <a:pt x="2013" y="217381"/>
                  </a:lnTo>
                  <a:lnTo>
                    <a:pt x="1380" y="203417"/>
                  </a:lnTo>
                  <a:lnTo>
                    <a:pt x="939" y="189426"/>
                  </a:lnTo>
                  <a:lnTo>
                    <a:pt x="635" y="175418"/>
                  </a:lnTo>
                  <a:lnTo>
                    <a:pt x="437" y="161404"/>
                  </a:lnTo>
                  <a:lnTo>
                    <a:pt x="642" y="147552"/>
                  </a:lnTo>
                  <a:lnTo>
                    <a:pt x="1844" y="134170"/>
                  </a:lnTo>
                  <a:lnTo>
                    <a:pt x="4287" y="121396"/>
                  </a:lnTo>
                  <a:lnTo>
                    <a:pt x="7895" y="109360"/>
                  </a:lnTo>
                  <a:lnTo>
                    <a:pt x="12460" y="98269"/>
                  </a:lnTo>
                  <a:lnTo>
                    <a:pt x="17757" y="88142"/>
                  </a:lnTo>
                  <a:lnTo>
                    <a:pt x="23753" y="78849"/>
                  </a:lnTo>
                  <a:lnTo>
                    <a:pt x="30602" y="70212"/>
                  </a:lnTo>
                  <a:lnTo>
                    <a:pt x="38318" y="62069"/>
                  </a:lnTo>
                  <a:lnTo>
                    <a:pt x="46786" y="54446"/>
                  </a:lnTo>
                  <a:lnTo>
                    <a:pt x="55848" y="47545"/>
                  </a:lnTo>
                  <a:lnTo>
                    <a:pt x="65362" y="41424"/>
                  </a:lnTo>
                  <a:lnTo>
                    <a:pt x="75531" y="36161"/>
                  </a:lnTo>
                  <a:lnTo>
                    <a:pt x="86875" y="31924"/>
                  </a:lnTo>
                  <a:lnTo>
                    <a:pt x="99569" y="28695"/>
                  </a:lnTo>
                  <a:lnTo>
                    <a:pt x="113010" y="26001"/>
                  </a:lnTo>
                  <a:lnTo>
                    <a:pt x="126038" y="23038"/>
                  </a:lnTo>
                  <a:lnTo>
                    <a:pt x="138011" y="19378"/>
                  </a:lnTo>
                  <a:lnTo>
                    <a:pt x="148520" y="15255"/>
                  </a:lnTo>
                  <a:lnTo>
                    <a:pt x="158172" y="10968"/>
                  </a:lnTo>
                  <a:lnTo>
                    <a:pt x="167805" y="6135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79987" y="1448139"/>
              <a:ext cx="303411" cy="264650"/>
            </a:xfrm>
            <a:custGeom>
              <a:avLst/>
              <a:gdLst/>
              <a:ahLst/>
              <a:cxnLst/>
              <a:rect l="0" t="0" r="0" b="0"/>
              <a:pathLst>
                <a:path w="303411" h="264650">
                  <a:moveTo>
                    <a:pt x="177068" y="149165"/>
                  </a:moveTo>
                  <a:lnTo>
                    <a:pt x="179868" y="140297"/>
                  </a:lnTo>
                  <a:lnTo>
                    <a:pt x="181370" y="131310"/>
                  </a:lnTo>
                  <a:lnTo>
                    <a:pt x="181676" y="121319"/>
                  </a:lnTo>
                  <a:lnTo>
                    <a:pt x="180997" y="110511"/>
                  </a:lnTo>
                  <a:lnTo>
                    <a:pt x="179529" y="99349"/>
                  </a:lnTo>
                  <a:lnTo>
                    <a:pt x="177460" y="88143"/>
                  </a:lnTo>
                  <a:lnTo>
                    <a:pt x="174951" y="77031"/>
                  </a:lnTo>
                  <a:lnTo>
                    <a:pt x="172128" y="66047"/>
                  </a:lnTo>
                  <a:lnTo>
                    <a:pt x="169077" y="55190"/>
                  </a:lnTo>
                  <a:lnTo>
                    <a:pt x="165538" y="44766"/>
                  </a:lnTo>
                  <a:lnTo>
                    <a:pt x="160945" y="35365"/>
                  </a:lnTo>
                  <a:lnTo>
                    <a:pt x="155072" y="27226"/>
                  </a:lnTo>
                  <a:lnTo>
                    <a:pt x="148008" y="20269"/>
                  </a:lnTo>
                  <a:lnTo>
                    <a:pt x="139970" y="14279"/>
                  </a:lnTo>
                  <a:lnTo>
                    <a:pt x="131192" y="9036"/>
                  </a:lnTo>
                  <a:lnTo>
                    <a:pt x="121874" y="4665"/>
                  </a:lnTo>
                  <a:lnTo>
                    <a:pt x="112175" y="1625"/>
                  </a:lnTo>
                  <a:lnTo>
                    <a:pt x="102210" y="65"/>
                  </a:lnTo>
                  <a:lnTo>
                    <a:pt x="92063" y="0"/>
                  </a:lnTo>
                  <a:lnTo>
                    <a:pt x="81791" y="1476"/>
                  </a:lnTo>
                  <a:lnTo>
                    <a:pt x="71439" y="4368"/>
                  </a:lnTo>
                  <a:lnTo>
                    <a:pt x="61199" y="8752"/>
                  </a:lnTo>
                  <a:lnTo>
                    <a:pt x="51396" y="14967"/>
                  </a:lnTo>
                  <a:lnTo>
                    <a:pt x="42177" y="23037"/>
                  </a:lnTo>
                  <a:lnTo>
                    <a:pt x="33682" y="32709"/>
                  </a:lnTo>
                  <a:lnTo>
                    <a:pt x="26122" y="43642"/>
                  </a:lnTo>
                  <a:lnTo>
                    <a:pt x="19522" y="55513"/>
                  </a:lnTo>
                  <a:lnTo>
                    <a:pt x="13920" y="68060"/>
                  </a:lnTo>
                  <a:lnTo>
                    <a:pt x="9448" y="81080"/>
                  </a:lnTo>
                  <a:lnTo>
                    <a:pt x="6067" y="94427"/>
                  </a:lnTo>
                  <a:lnTo>
                    <a:pt x="3609" y="108000"/>
                  </a:lnTo>
                  <a:lnTo>
                    <a:pt x="1868" y="121724"/>
                  </a:lnTo>
                  <a:lnTo>
                    <a:pt x="660" y="135552"/>
                  </a:lnTo>
                  <a:lnTo>
                    <a:pt x="0" y="149449"/>
                  </a:lnTo>
                  <a:lnTo>
                    <a:pt x="81" y="163393"/>
                  </a:lnTo>
                  <a:lnTo>
                    <a:pt x="955" y="177363"/>
                  </a:lnTo>
                  <a:lnTo>
                    <a:pt x="2694" y="191186"/>
                  </a:lnTo>
                  <a:lnTo>
                    <a:pt x="5463" y="204548"/>
                  </a:lnTo>
                  <a:lnTo>
                    <a:pt x="9261" y="217305"/>
                  </a:lnTo>
                  <a:lnTo>
                    <a:pt x="14099" y="229159"/>
                  </a:lnTo>
                  <a:lnTo>
                    <a:pt x="20096" y="239595"/>
                  </a:lnTo>
                  <a:lnTo>
                    <a:pt x="27204" y="248456"/>
                  </a:lnTo>
                  <a:lnTo>
                    <a:pt x="35247" y="255575"/>
                  </a:lnTo>
                  <a:lnTo>
                    <a:pt x="44017" y="260617"/>
                  </a:lnTo>
                  <a:lnTo>
                    <a:pt x="53318" y="263596"/>
                  </a:lnTo>
                  <a:lnTo>
                    <a:pt x="62832" y="264649"/>
                  </a:lnTo>
                  <a:lnTo>
                    <a:pt x="72139" y="263852"/>
                  </a:lnTo>
                  <a:lnTo>
                    <a:pt x="81022" y="261422"/>
                  </a:lnTo>
                  <a:lnTo>
                    <a:pt x="89291" y="257352"/>
                  </a:lnTo>
                  <a:lnTo>
                    <a:pt x="96698" y="251348"/>
                  </a:lnTo>
                  <a:lnTo>
                    <a:pt x="103204" y="243421"/>
                  </a:lnTo>
                  <a:lnTo>
                    <a:pt x="109082" y="233844"/>
                  </a:lnTo>
                  <a:lnTo>
                    <a:pt x="114805" y="222975"/>
                  </a:lnTo>
                  <a:lnTo>
                    <a:pt x="120657" y="211151"/>
                  </a:lnTo>
                  <a:lnTo>
                    <a:pt x="126573" y="198806"/>
                  </a:lnTo>
                  <a:lnTo>
                    <a:pt x="132245" y="186453"/>
                  </a:lnTo>
                  <a:lnTo>
                    <a:pt x="137507" y="174367"/>
                  </a:lnTo>
                  <a:lnTo>
                    <a:pt x="142345" y="162456"/>
                  </a:lnTo>
                  <a:lnTo>
                    <a:pt x="146821" y="150385"/>
                  </a:lnTo>
                  <a:lnTo>
                    <a:pt x="151011" y="137964"/>
                  </a:lnTo>
                  <a:lnTo>
                    <a:pt x="154823" y="125162"/>
                  </a:lnTo>
                  <a:lnTo>
                    <a:pt x="158012" y="112028"/>
                  </a:lnTo>
                  <a:lnTo>
                    <a:pt x="160516" y="98698"/>
                  </a:lnTo>
                  <a:lnTo>
                    <a:pt x="163267" y="87570"/>
                  </a:lnTo>
                  <a:lnTo>
                    <a:pt x="166944" y="82330"/>
                  </a:lnTo>
                  <a:lnTo>
                    <a:pt x="170651" y="83157"/>
                  </a:lnTo>
                  <a:lnTo>
                    <a:pt x="174177" y="88497"/>
                  </a:lnTo>
                  <a:lnTo>
                    <a:pt x="177600" y="96860"/>
                  </a:lnTo>
                  <a:lnTo>
                    <a:pt x="180993" y="107192"/>
                  </a:lnTo>
                  <a:lnTo>
                    <a:pt x="184395" y="118797"/>
                  </a:lnTo>
                  <a:lnTo>
                    <a:pt x="187817" y="131064"/>
                  </a:lnTo>
                  <a:lnTo>
                    <a:pt x="191261" y="143399"/>
                  </a:lnTo>
                  <a:lnTo>
                    <a:pt x="194727" y="155486"/>
                  </a:lnTo>
                  <a:lnTo>
                    <a:pt x="198376" y="167236"/>
                  </a:lnTo>
                  <a:lnTo>
                    <a:pt x="202510" y="178670"/>
                  </a:lnTo>
                  <a:lnTo>
                    <a:pt x="207256" y="189843"/>
                  </a:lnTo>
                  <a:lnTo>
                    <a:pt x="212581" y="200654"/>
                  </a:lnTo>
                  <a:lnTo>
                    <a:pt x="218379" y="210849"/>
                  </a:lnTo>
                  <a:lnTo>
                    <a:pt x="224549" y="220330"/>
                  </a:lnTo>
                  <a:lnTo>
                    <a:pt x="231319" y="228834"/>
                  </a:lnTo>
                  <a:lnTo>
                    <a:pt x="239227" y="235868"/>
                  </a:lnTo>
                  <a:lnTo>
                    <a:pt x="248462" y="241296"/>
                  </a:lnTo>
                  <a:lnTo>
                    <a:pt x="258496" y="245106"/>
                  </a:lnTo>
                  <a:lnTo>
                    <a:pt x="269355" y="247506"/>
                  </a:lnTo>
                  <a:lnTo>
                    <a:pt x="283110" y="247587"/>
                  </a:lnTo>
                  <a:lnTo>
                    <a:pt x="303410" y="243922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87011" y="1407673"/>
              <a:ext cx="164843" cy="274663"/>
            </a:xfrm>
            <a:custGeom>
              <a:avLst/>
              <a:gdLst/>
              <a:ahLst/>
              <a:cxnLst/>
              <a:rect l="0" t="0" r="0" b="0"/>
              <a:pathLst>
                <a:path w="164843" h="274663">
                  <a:moveTo>
                    <a:pt x="133256" y="73818"/>
                  </a:moveTo>
                  <a:lnTo>
                    <a:pt x="133123" y="62150"/>
                  </a:lnTo>
                  <a:lnTo>
                    <a:pt x="131842" y="51661"/>
                  </a:lnTo>
                  <a:lnTo>
                    <a:pt x="129244" y="41368"/>
                  </a:lnTo>
                  <a:lnTo>
                    <a:pt x="125352" y="31412"/>
                  </a:lnTo>
                  <a:lnTo>
                    <a:pt x="120071" y="22366"/>
                  </a:lnTo>
                  <a:lnTo>
                    <a:pt x="113485" y="14492"/>
                  </a:lnTo>
                  <a:lnTo>
                    <a:pt x="105812" y="8060"/>
                  </a:lnTo>
                  <a:lnTo>
                    <a:pt x="97301" y="3492"/>
                  </a:lnTo>
                  <a:lnTo>
                    <a:pt x="88179" y="835"/>
                  </a:lnTo>
                  <a:lnTo>
                    <a:pt x="78786" y="0"/>
                  </a:lnTo>
                  <a:lnTo>
                    <a:pt x="69561" y="945"/>
                  </a:lnTo>
                  <a:lnTo>
                    <a:pt x="60734" y="3470"/>
                  </a:lnTo>
                  <a:lnTo>
                    <a:pt x="52503" y="7433"/>
                  </a:lnTo>
                  <a:lnTo>
                    <a:pt x="45120" y="12833"/>
                  </a:lnTo>
                  <a:lnTo>
                    <a:pt x="38635" y="19542"/>
                  </a:lnTo>
                  <a:lnTo>
                    <a:pt x="32941" y="27486"/>
                  </a:lnTo>
                  <a:lnTo>
                    <a:pt x="27874" y="36720"/>
                  </a:lnTo>
                  <a:lnTo>
                    <a:pt x="23276" y="47155"/>
                  </a:lnTo>
                  <a:lnTo>
                    <a:pt x="19017" y="58586"/>
                  </a:lnTo>
                  <a:lnTo>
                    <a:pt x="14994" y="70783"/>
                  </a:lnTo>
                  <a:lnTo>
                    <a:pt x="11142" y="83543"/>
                  </a:lnTo>
                  <a:lnTo>
                    <a:pt x="7570" y="96703"/>
                  </a:lnTo>
                  <a:lnTo>
                    <a:pt x="4552" y="110144"/>
                  </a:lnTo>
                  <a:lnTo>
                    <a:pt x="2194" y="123777"/>
                  </a:lnTo>
                  <a:lnTo>
                    <a:pt x="611" y="137543"/>
                  </a:lnTo>
                  <a:lnTo>
                    <a:pt x="0" y="151397"/>
                  </a:lnTo>
                  <a:lnTo>
                    <a:pt x="372" y="165308"/>
                  </a:lnTo>
                  <a:lnTo>
                    <a:pt x="1758" y="179091"/>
                  </a:lnTo>
                  <a:lnTo>
                    <a:pt x="4283" y="192426"/>
                  </a:lnTo>
                  <a:lnTo>
                    <a:pt x="7908" y="205169"/>
                  </a:lnTo>
                  <a:lnTo>
                    <a:pt x="12459" y="217184"/>
                  </a:lnTo>
                  <a:lnTo>
                    <a:pt x="17730" y="228261"/>
                  </a:lnTo>
                  <a:lnTo>
                    <a:pt x="23538" y="238374"/>
                  </a:lnTo>
                  <a:lnTo>
                    <a:pt x="29894" y="247488"/>
                  </a:lnTo>
                  <a:lnTo>
                    <a:pt x="36991" y="255472"/>
                  </a:lnTo>
                  <a:lnTo>
                    <a:pt x="44877" y="262354"/>
                  </a:lnTo>
                  <a:lnTo>
                    <a:pt x="53462" y="267977"/>
                  </a:lnTo>
                  <a:lnTo>
                    <a:pt x="62602" y="271932"/>
                  </a:lnTo>
                  <a:lnTo>
                    <a:pt x="72156" y="274143"/>
                  </a:lnTo>
                  <a:lnTo>
                    <a:pt x="81842" y="274662"/>
                  </a:lnTo>
                  <a:lnTo>
                    <a:pt x="91264" y="273498"/>
                  </a:lnTo>
                  <a:lnTo>
                    <a:pt x="100229" y="270827"/>
                  </a:lnTo>
                  <a:lnTo>
                    <a:pt x="108722" y="266933"/>
                  </a:lnTo>
                  <a:lnTo>
                    <a:pt x="116813" y="262112"/>
                  </a:lnTo>
                  <a:lnTo>
                    <a:pt x="124586" y="256619"/>
                  </a:lnTo>
                  <a:lnTo>
                    <a:pt x="132014" y="250763"/>
                  </a:lnTo>
                  <a:lnTo>
                    <a:pt x="139786" y="244235"/>
                  </a:lnTo>
                  <a:lnTo>
                    <a:pt x="149705" y="235348"/>
                  </a:lnTo>
                  <a:lnTo>
                    <a:pt x="164842" y="22121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36205" y="1081408"/>
              <a:ext cx="31463" cy="579068"/>
            </a:xfrm>
            <a:custGeom>
              <a:avLst/>
              <a:gdLst/>
              <a:ahLst/>
              <a:cxnLst/>
              <a:rect l="0" t="0" r="0" b="0"/>
              <a:pathLst>
                <a:path w="31463" h="579068">
                  <a:moveTo>
                    <a:pt x="10404" y="0"/>
                  </a:moveTo>
                  <a:lnTo>
                    <a:pt x="7538" y="9002"/>
                  </a:lnTo>
                  <a:lnTo>
                    <a:pt x="5395" y="19270"/>
                  </a:lnTo>
                  <a:lnTo>
                    <a:pt x="3793" y="31853"/>
                  </a:lnTo>
                  <a:lnTo>
                    <a:pt x="2612" y="46381"/>
                  </a:lnTo>
                  <a:lnTo>
                    <a:pt x="1763" y="62177"/>
                  </a:lnTo>
                  <a:lnTo>
                    <a:pt x="1166" y="78710"/>
                  </a:lnTo>
                  <a:lnTo>
                    <a:pt x="752" y="95497"/>
                  </a:lnTo>
                  <a:lnTo>
                    <a:pt x="467" y="112047"/>
                  </a:lnTo>
                  <a:lnTo>
                    <a:pt x="274" y="128135"/>
                  </a:lnTo>
                  <a:lnTo>
                    <a:pt x="143" y="143900"/>
                  </a:lnTo>
                  <a:lnTo>
                    <a:pt x="55" y="159718"/>
                  </a:lnTo>
                  <a:lnTo>
                    <a:pt x="0" y="175811"/>
                  </a:lnTo>
                  <a:lnTo>
                    <a:pt x="133" y="192233"/>
                  </a:lnTo>
                  <a:lnTo>
                    <a:pt x="755" y="208951"/>
                  </a:lnTo>
                  <a:lnTo>
                    <a:pt x="1986" y="225907"/>
                  </a:lnTo>
                  <a:lnTo>
                    <a:pt x="3627" y="243040"/>
                  </a:lnTo>
                  <a:lnTo>
                    <a:pt x="5267" y="260302"/>
                  </a:lnTo>
                  <a:lnTo>
                    <a:pt x="6664" y="277654"/>
                  </a:lnTo>
                  <a:lnTo>
                    <a:pt x="7753" y="295069"/>
                  </a:lnTo>
                  <a:lnTo>
                    <a:pt x="8559" y="312527"/>
                  </a:lnTo>
                  <a:lnTo>
                    <a:pt x="9136" y="330010"/>
                  </a:lnTo>
                  <a:lnTo>
                    <a:pt x="9540" y="347345"/>
                  </a:lnTo>
                  <a:lnTo>
                    <a:pt x="9819" y="364217"/>
                  </a:lnTo>
                  <a:lnTo>
                    <a:pt x="10014" y="380493"/>
                  </a:lnTo>
                  <a:lnTo>
                    <a:pt x="10316" y="396203"/>
                  </a:lnTo>
                  <a:lnTo>
                    <a:pt x="11052" y="411446"/>
                  </a:lnTo>
                  <a:lnTo>
                    <a:pt x="12360" y="426336"/>
                  </a:lnTo>
                  <a:lnTo>
                    <a:pt x="14052" y="441135"/>
                  </a:lnTo>
                  <a:lnTo>
                    <a:pt x="15727" y="456224"/>
                  </a:lnTo>
                  <a:lnTo>
                    <a:pt x="17152" y="471784"/>
                  </a:lnTo>
                  <a:lnTo>
                    <a:pt x="18429" y="487660"/>
                  </a:lnTo>
                  <a:lnTo>
                    <a:pt x="19894" y="503471"/>
                  </a:lnTo>
                  <a:lnTo>
                    <a:pt x="21726" y="518977"/>
                  </a:lnTo>
                  <a:lnTo>
                    <a:pt x="23796" y="533524"/>
                  </a:lnTo>
                  <a:lnTo>
                    <a:pt x="25949" y="547396"/>
                  </a:lnTo>
                  <a:lnTo>
                    <a:pt x="28378" y="561807"/>
                  </a:lnTo>
                  <a:lnTo>
                    <a:pt x="31462" y="57906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93926" y="1281449"/>
              <a:ext cx="442198" cy="52644"/>
            </a:xfrm>
            <a:custGeom>
              <a:avLst/>
              <a:gdLst/>
              <a:ahLst/>
              <a:cxnLst/>
              <a:rect l="0" t="0" r="0" b="0"/>
              <a:pathLst>
                <a:path w="442198" h="52644">
                  <a:moveTo>
                    <a:pt x="442197" y="0"/>
                  </a:moveTo>
                  <a:lnTo>
                    <a:pt x="430462" y="0"/>
                  </a:lnTo>
                  <a:lnTo>
                    <a:pt x="419333" y="0"/>
                  </a:lnTo>
                  <a:lnTo>
                    <a:pt x="407725" y="5"/>
                  </a:lnTo>
                  <a:lnTo>
                    <a:pt x="395218" y="178"/>
                  </a:lnTo>
                  <a:lnTo>
                    <a:pt x="381262" y="826"/>
                  </a:lnTo>
                  <a:lnTo>
                    <a:pt x="365695" y="2079"/>
                  </a:lnTo>
                  <a:lnTo>
                    <a:pt x="348519" y="3905"/>
                  </a:lnTo>
                  <a:lnTo>
                    <a:pt x="329712" y="6201"/>
                  </a:lnTo>
                  <a:lnTo>
                    <a:pt x="309450" y="8857"/>
                  </a:lnTo>
                  <a:lnTo>
                    <a:pt x="288660" y="11776"/>
                  </a:lnTo>
                  <a:lnTo>
                    <a:pt x="268858" y="14880"/>
                  </a:lnTo>
                  <a:lnTo>
                    <a:pt x="250803" y="18110"/>
                  </a:lnTo>
                  <a:lnTo>
                    <a:pt x="234396" y="21260"/>
                  </a:lnTo>
                  <a:lnTo>
                    <a:pt x="219068" y="23996"/>
                  </a:lnTo>
                  <a:lnTo>
                    <a:pt x="204351" y="26172"/>
                  </a:lnTo>
                  <a:lnTo>
                    <a:pt x="190124" y="27973"/>
                  </a:lnTo>
                  <a:lnTo>
                    <a:pt x="176542" y="29796"/>
                  </a:lnTo>
                  <a:lnTo>
                    <a:pt x="163649" y="31873"/>
                  </a:lnTo>
                  <a:lnTo>
                    <a:pt x="151206" y="34100"/>
                  </a:lnTo>
                  <a:lnTo>
                    <a:pt x="138784" y="36142"/>
                  </a:lnTo>
                  <a:lnTo>
                    <a:pt x="126134" y="37817"/>
                  </a:lnTo>
                  <a:lnTo>
                    <a:pt x="113351" y="39264"/>
                  </a:lnTo>
                  <a:lnTo>
                    <a:pt x="100762" y="40842"/>
                  </a:lnTo>
                  <a:lnTo>
                    <a:pt x="88547" y="42751"/>
                  </a:lnTo>
                  <a:lnTo>
                    <a:pt x="76564" y="44864"/>
                  </a:lnTo>
                  <a:lnTo>
                    <a:pt x="64452" y="46829"/>
                  </a:lnTo>
                  <a:lnTo>
                    <a:pt x="52025" y="48447"/>
                  </a:lnTo>
                  <a:lnTo>
                    <a:pt x="39855" y="49689"/>
                  </a:lnTo>
                  <a:lnTo>
                    <a:pt x="27984" y="50731"/>
                  </a:lnTo>
                  <a:lnTo>
                    <a:pt x="15369" y="5166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16118" y="1534133"/>
              <a:ext cx="9477" cy="178986"/>
            </a:xfrm>
            <a:custGeom>
              <a:avLst/>
              <a:gdLst/>
              <a:ahLst/>
              <a:cxnLst/>
              <a:rect l="0" t="0" r="0" b="0"/>
              <a:pathLst>
                <a:path w="9477" h="178986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1"/>
                  </a:lnTo>
                  <a:lnTo>
                    <a:pt x="1683" y="38831"/>
                  </a:lnTo>
                  <a:lnTo>
                    <a:pt x="835" y="50643"/>
                  </a:lnTo>
                  <a:lnTo>
                    <a:pt x="242" y="63097"/>
                  </a:lnTo>
                  <a:lnTo>
                    <a:pt x="0" y="75862"/>
                  </a:lnTo>
                  <a:lnTo>
                    <a:pt x="364" y="88494"/>
                  </a:lnTo>
                  <a:lnTo>
                    <a:pt x="1420" y="100763"/>
                  </a:lnTo>
                  <a:lnTo>
                    <a:pt x="2950" y="112752"/>
                  </a:lnTo>
                  <a:lnTo>
                    <a:pt x="4674" y="126255"/>
                  </a:lnTo>
                  <a:lnTo>
                    <a:pt x="6745" y="145808"/>
                  </a:lnTo>
                  <a:lnTo>
                    <a:pt x="9476" y="178985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46651" y="140779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06437" y="1480653"/>
              <a:ext cx="173188" cy="221965"/>
            </a:xfrm>
            <a:custGeom>
              <a:avLst/>
              <a:gdLst/>
              <a:ahLst/>
              <a:cxnLst/>
              <a:rect l="0" t="0" r="0" b="0"/>
              <a:pathLst>
                <a:path w="173188" h="221965">
                  <a:moveTo>
                    <a:pt x="129727" y="11366"/>
                  </a:moveTo>
                  <a:lnTo>
                    <a:pt x="120858" y="5700"/>
                  </a:lnTo>
                  <a:lnTo>
                    <a:pt x="111872" y="2056"/>
                  </a:lnTo>
                  <a:lnTo>
                    <a:pt x="101886" y="156"/>
                  </a:lnTo>
                  <a:lnTo>
                    <a:pt x="91251" y="0"/>
                  </a:lnTo>
                  <a:lnTo>
                    <a:pt x="80736" y="1916"/>
                  </a:lnTo>
                  <a:lnTo>
                    <a:pt x="70784" y="5889"/>
                  </a:lnTo>
                  <a:lnTo>
                    <a:pt x="61497" y="11462"/>
                  </a:lnTo>
                  <a:lnTo>
                    <a:pt x="52809" y="17946"/>
                  </a:lnTo>
                  <a:lnTo>
                    <a:pt x="44600" y="24858"/>
                  </a:lnTo>
                  <a:lnTo>
                    <a:pt x="36748" y="32104"/>
                  </a:lnTo>
                  <a:lnTo>
                    <a:pt x="29155" y="39873"/>
                  </a:lnTo>
                  <a:lnTo>
                    <a:pt x="21753" y="48250"/>
                  </a:lnTo>
                  <a:lnTo>
                    <a:pt x="14814" y="57350"/>
                  </a:lnTo>
                  <a:lnTo>
                    <a:pt x="8912" y="67377"/>
                  </a:lnTo>
                  <a:lnTo>
                    <a:pt x="4288" y="78346"/>
                  </a:lnTo>
                  <a:lnTo>
                    <a:pt x="1184" y="89969"/>
                  </a:lnTo>
                  <a:lnTo>
                    <a:pt x="0" y="101763"/>
                  </a:lnTo>
                  <a:lnTo>
                    <a:pt x="763" y="113435"/>
                  </a:lnTo>
                  <a:lnTo>
                    <a:pt x="3207" y="124881"/>
                  </a:lnTo>
                  <a:lnTo>
                    <a:pt x="6975" y="136099"/>
                  </a:lnTo>
                  <a:lnTo>
                    <a:pt x="11725" y="147126"/>
                  </a:lnTo>
                  <a:lnTo>
                    <a:pt x="17182" y="158006"/>
                  </a:lnTo>
                  <a:lnTo>
                    <a:pt x="23136" y="168778"/>
                  </a:lnTo>
                  <a:lnTo>
                    <a:pt x="29441" y="179465"/>
                  </a:lnTo>
                  <a:lnTo>
                    <a:pt x="36318" y="189762"/>
                  </a:lnTo>
                  <a:lnTo>
                    <a:pt x="44305" y="199070"/>
                  </a:lnTo>
                  <a:lnTo>
                    <a:pt x="53606" y="207135"/>
                  </a:lnTo>
                  <a:lnTo>
                    <a:pt x="63956" y="213702"/>
                  </a:lnTo>
                  <a:lnTo>
                    <a:pt x="74821" y="218364"/>
                  </a:lnTo>
                  <a:lnTo>
                    <a:pt x="85829" y="221085"/>
                  </a:lnTo>
                  <a:lnTo>
                    <a:pt x="96642" y="221964"/>
                  </a:lnTo>
                  <a:lnTo>
                    <a:pt x="106895" y="221049"/>
                  </a:lnTo>
                  <a:lnTo>
                    <a:pt x="116454" y="218544"/>
                  </a:lnTo>
                  <a:lnTo>
                    <a:pt x="125362" y="214594"/>
                  </a:lnTo>
                  <a:lnTo>
                    <a:pt x="133739" y="209203"/>
                  </a:lnTo>
                  <a:lnTo>
                    <a:pt x="141708" y="202496"/>
                  </a:lnTo>
                  <a:lnTo>
                    <a:pt x="149215" y="194383"/>
                  </a:lnTo>
                  <a:lnTo>
                    <a:pt x="156038" y="184503"/>
                  </a:lnTo>
                  <a:lnTo>
                    <a:pt x="162102" y="172826"/>
                  </a:lnTo>
                  <a:lnTo>
                    <a:pt x="167158" y="159917"/>
                  </a:lnTo>
                  <a:lnTo>
                    <a:pt x="170724" y="146720"/>
                  </a:lnTo>
                  <a:lnTo>
                    <a:pt x="172674" y="133812"/>
                  </a:lnTo>
                  <a:lnTo>
                    <a:pt x="173187" y="121384"/>
                  </a:lnTo>
                  <a:lnTo>
                    <a:pt x="172550" y="109433"/>
                  </a:lnTo>
                  <a:lnTo>
                    <a:pt x="171046" y="97882"/>
                  </a:lnTo>
                  <a:lnTo>
                    <a:pt x="168752" y="86803"/>
                  </a:lnTo>
                  <a:lnTo>
                    <a:pt x="165542" y="76421"/>
                  </a:lnTo>
                  <a:lnTo>
                    <a:pt x="161418" y="66811"/>
                  </a:lnTo>
                  <a:lnTo>
                    <a:pt x="156239" y="58192"/>
                  </a:lnTo>
                  <a:lnTo>
                    <a:pt x="148822" y="50160"/>
                  </a:lnTo>
                  <a:lnTo>
                    <a:pt x="135166" y="42011"/>
                  </a:lnTo>
                  <a:lnTo>
                    <a:pt x="108670" y="3242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20392" y="1428059"/>
              <a:ext cx="157928" cy="274531"/>
            </a:xfrm>
            <a:custGeom>
              <a:avLst/>
              <a:gdLst/>
              <a:ahLst/>
              <a:cxnLst/>
              <a:rect l="0" t="0" r="0" b="0"/>
              <a:pathLst>
                <a:path w="157928" h="274531">
                  <a:moveTo>
                    <a:pt x="0" y="74489"/>
                  </a:moveTo>
                  <a:lnTo>
                    <a:pt x="2934" y="83357"/>
                  </a:lnTo>
                  <a:lnTo>
                    <a:pt x="5716" y="92344"/>
                  </a:lnTo>
                  <a:lnTo>
                    <a:pt x="8615" y="102339"/>
                  </a:lnTo>
                  <a:lnTo>
                    <a:pt x="11656" y="113320"/>
                  </a:lnTo>
                  <a:lnTo>
                    <a:pt x="14821" y="125131"/>
                  </a:lnTo>
                  <a:lnTo>
                    <a:pt x="18080" y="137590"/>
                  </a:lnTo>
                  <a:lnTo>
                    <a:pt x="21246" y="150527"/>
                  </a:lnTo>
                  <a:lnTo>
                    <a:pt x="23988" y="163809"/>
                  </a:lnTo>
                  <a:lnTo>
                    <a:pt x="26168" y="177326"/>
                  </a:lnTo>
                  <a:lnTo>
                    <a:pt x="27970" y="190841"/>
                  </a:lnTo>
                  <a:lnTo>
                    <a:pt x="29795" y="203995"/>
                  </a:lnTo>
                  <a:lnTo>
                    <a:pt x="31867" y="216621"/>
                  </a:lnTo>
                  <a:lnTo>
                    <a:pt x="33922" y="228727"/>
                  </a:lnTo>
                  <a:lnTo>
                    <a:pt x="35316" y="240397"/>
                  </a:lnTo>
                  <a:lnTo>
                    <a:pt x="35711" y="251661"/>
                  </a:lnTo>
                  <a:lnTo>
                    <a:pt x="34366" y="260147"/>
                  </a:lnTo>
                  <a:lnTo>
                    <a:pt x="31354" y="262464"/>
                  </a:lnTo>
                  <a:lnTo>
                    <a:pt x="28432" y="258960"/>
                  </a:lnTo>
                  <a:lnTo>
                    <a:pt x="26174" y="251063"/>
                  </a:lnTo>
                  <a:lnTo>
                    <a:pt x="24555" y="240068"/>
                  </a:lnTo>
                  <a:lnTo>
                    <a:pt x="23429" y="226941"/>
                  </a:lnTo>
                  <a:lnTo>
                    <a:pt x="22657" y="212370"/>
                  </a:lnTo>
                  <a:lnTo>
                    <a:pt x="22133" y="196988"/>
                  </a:lnTo>
                  <a:lnTo>
                    <a:pt x="21779" y="181424"/>
                  </a:lnTo>
                  <a:lnTo>
                    <a:pt x="21540" y="166017"/>
                  </a:lnTo>
                  <a:lnTo>
                    <a:pt x="21380" y="150719"/>
                  </a:lnTo>
                  <a:lnTo>
                    <a:pt x="21273" y="135217"/>
                  </a:lnTo>
                  <a:lnTo>
                    <a:pt x="21206" y="119343"/>
                  </a:lnTo>
                  <a:lnTo>
                    <a:pt x="21331" y="103239"/>
                  </a:lnTo>
                  <a:lnTo>
                    <a:pt x="21947" y="87266"/>
                  </a:lnTo>
                  <a:lnTo>
                    <a:pt x="23184" y="71638"/>
                  </a:lnTo>
                  <a:lnTo>
                    <a:pt x="25168" y="56719"/>
                  </a:lnTo>
                  <a:lnTo>
                    <a:pt x="28103" y="43079"/>
                  </a:lnTo>
                  <a:lnTo>
                    <a:pt x="32015" y="30918"/>
                  </a:lnTo>
                  <a:lnTo>
                    <a:pt x="37100" y="20431"/>
                  </a:lnTo>
                  <a:lnTo>
                    <a:pt x="43794" y="11976"/>
                  </a:lnTo>
                  <a:lnTo>
                    <a:pt x="52180" y="5560"/>
                  </a:lnTo>
                  <a:lnTo>
                    <a:pt x="61726" y="1386"/>
                  </a:lnTo>
                  <a:lnTo>
                    <a:pt x="71510" y="0"/>
                  </a:lnTo>
                  <a:lnTo>
                    <a:pt x="80975" y="1446"/>
                  </a:lnTo>
                  <a:lnTo>
                    <a:pt x="89936" y="5670"/>
                  </a:lnTo>
                  <a:lnTo>
                    <a:pt x="98407" y="12767"/>
                  </a:lnTo>
                  <a:lnTo>
                    <a:pt x="106468" y="22502"/>
                  </a:lnTo>
                  <a:lnTo>
                    <a:pt x="114051" y="34410"/>
                  </a:lnTo>
                  <a:lnTo>
                    <a:pt x="120931" y="47981"/>
                  </a:lnTo>
                  <a:lnTo>
                    <a:pt x="127047" y="62771"/>
                  </a:lnTo>
                  <a:lnTo>
                    <a:pt x="132478" y="78426"/>
                  </a:lnTo>
                  <a:lnTo>
                    <a:pt x="137360" y="94687"/>
                  </a:lnTo>
                  <a:lnTo>
                    <a:pt x="141827" y="111358"/>
                  </a:lnTo>
                  <a:lnTo>
                    <a:pt x="145827" y="128146"/>
                  </a:lnTo>
                  <a:lnTo>
                    <a:pt x="149143" y="144651"/>
                  </a:lnTo>
                  <a:lnTo>
                    <a:pt x="151707" y="160681"/>
                  </a:lnTo>
                  <a:lnTo>
                    <a:pt x="153598" y="176226"/>
                  </a:lnTo>
                  <a:lnTo>
                    <a:pt x="154952" y="191358"/>
                  </a:lnTo>
                  <a:lnTo>
                    <a:pt x="155899" y="206157"/>
                  </a:lnTo>
                  <a:lnTo>
                    <a:pt x="156555" y="220293"/>
                  </a:lnTo>
                  <a:lnTo>
                    <a:pt x="157074" y="234523"/>
                  </a:lnTo>
                  <a:lnTo>
                    <a:pt x="157505" y="251217"/>
                  </a:lnTo>
                  <a:lnTo>
                    <a:pt x="157927" y="27453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08730" y="1379475"/>
              <a:ext cx="291517" cy="373512"/>
            </a:xfrm>
            <a:custGeom>
              <a:avLst/>
              <a:gdLst/>
              <a:ahLst/>
              <a:cxnLst/>
              <a:rect l="0" t="0" r="0" b="0"/>
              <a:pathLst>
                <a:path w="291517" h="373512">
                  <a:moveTo>
                    <a:pt x="211745" y="17788"/>
                  </a:moveTo>
                  <a:lnTo>
                    <a:pt x="202944" y="14854"/>
                  </a:lnTo>
                  <a:lnTo>
                    <a:pt x="194597" y="12072"/>
                  </a:lnTo>
                  <a:lnTo>
                    <a:pt x="185894" y="9177"/>
                  </a:lnTo>
                  <a:lnTo>
                    <a:pt x="176600" y="6309"/>
                  </a:lnTo>
                  <a:lnTo>
                    <a:pt x="166457" y="3793"/>
                  </a:lnTo>
                  <a:lnTo>
                    <a:pt x="155416" y="1786"/>
                  </a:lnTo>
                  <a:lnTo>
                    <a:pt x="143749" y="447"/>
                  </a:lnTo>
                  <a:lnTo>
                    <a:pt x="131927" y="0"/>
                  </a:lnTo>
                  <a:lnTo>
                    <a:pt x="120238" y="485"/>
                  </a:lnTo>
                  <a:lnTo>
                    <a:pt x="108781" y="1947"/>
                  </a:lnTo>
                  <a:lnTo>
                    <a:pt x="97555" y="4524"/>
                  </a:lnTo>
                  <a:lnTo>
                    <a:pt x="86528" y="8183"/>
                  </a:lnTo>
                  <a:lnTo>
                    <a:pt x="75818" y="12757"/>
                  </a:lnTo>
                  <a:lnTo>
                    <a:pt x="65692" y="18044"/>
                  </a:lnTo>
                  <a:lnTo>
                    <a:pt x="56248" y="23857"/>
                  </a:lnTo>
                  <a:lnTo>
                    <a:pt x="47429" y="30047"/>
                  </a:lnTo>
                  <a:lnTo>
                    <a:pt x="39120" y="36501"/>
                  </a:lnTo>
                  <a:lnTo>
                    <a:pt x="31200" y="43142"/>
                  </a:lnTo>
                  <a:lnTo>
                    <a:pt x="23727" y="50076"/>
                  </a:lnTo>
                  <a:lnTo>
                    <a:pt x="16928" y="57569"/>
                  </a:lnTo>
                  <a:lnTo>
                    <a:pt x="10880" y="65725"/>
                  </a:lnTo>
                  <a:lnTo>
                    <a:pt x="5836" y="74492"/>
                  </a:lnTo>
                  <a:lnTo>
                    <a:pt x="2278" y="83755"/>
                  </a:lnTo>
                  <a:lnTo>
                    <a:pt x="336" y="93395"/>
                  </a:lnTo>
                  <a:lnTo>
                    <a:pt x="0" y="103309"/>
                  </a:lnTo>
                  <a:lnTo>
                    <a:pt x="1287" y="113417"/>
                  </a:lnTo>
                  <a:lnTo>
                    <a:pt x="4045" y="123656"/>
                  </a:lnTo>
                  <a:lnTo>
                    <a:pt x="8166" y="133818"/>
                  </a:lnTo>
                  <a:lnTo>
                    <a:pt x="13673" y="143568"/>
                  </a:lnTo>
                  <a:lnTo>
                    <a:pt x="20449" y="152742"/>
                  </a:lnTo>
                  <a:lnTo>
                    <a:pt x="28268" y="160868"/>
                  </a:lnTo>
                  <a:lnTo>
                    <a:pt x="36886" y="167116"/>
                  </a:lnTo>
                  <a:lnTo>
                    <a:pt x="46094" y="171203"/>
                  </a:lnTo>
                  <a:lnTo>
                    <a:pt x="55887" y="173319"/>
                  </a:lnTo>
                  <a:lnTo>
                    <a:pt x="66445" y="173841"/>
                  </a:lnTo>
                  <a:lnTo>
                    <a:pt x="77809" y="173160"/>
                  </a:lnTo>
                  <a:lnTo>
                    <a:pt x="89881" y="171605"/>
                  </a:lnTo>
                  <a:lnTo>
                    <a:pt x="102516" y="169433"/>
                  </a:lnTo>
                  <a:lnTo>
                    <a:pt x="115573" y="166836"/>
                  </a:lnTo>
                  <a:lnTo>
                    <a:pt x="128935" y="164113"/>
                  </a:lnTo>
                  <a:lnTo>
                    <a:pt x="142511" y="161665"/>
                  </a:lnTo>
                  <a:lnTo>
                    <a:pt x="156231" y="159691"/>
                  </a:lnTo>
                  <a:lnTo>
                    <a:pt x="169885" y="158365"/>
                  </a:lnTo>
                  <a:lnTo>
                    <a:pt x="183132" y="157925"/>
                  </a:lnTo>
                  <a:lnTo>
                    <a:pt x="195817" y="158413"/>
                  </a:lnTo>
                  <a:lnTo>
                    <a:pt x="207792" y="159876"/>
                  </a:lnTo>
                  <a:lnTo>
                    <a:pt x="218842" y="162452"/>
                  </a:lnTo>
                  <a:lnTo>
                    <a:pt x="228942" y="166116"/>
                  </a:lnTo>
                  <a:lnTo>
                    <a:pt x="238217" y="170863"/>
                  </a:lnTo>
                  <a:lnTo>
                    <a:pt x="246842" y="176797"/>
                  </a:lnTo>
                  <a:lnTo>
                    <a:pt x="254976" y="183864"/>
                  </a:lnTo>
                  <a:lnTo>
                    <a:pt x="262594" y="191879"/>
                  </a:lnTo>
                  <a:lnTo>
                    <a:pt x="269492" y="200630"/>
                  </a:lnTo>
                  <a:lnTo>
                    <a:pt x="275610" y="209927"/>
                  </a:lnTo>
                  <a:lnTo>
                    <a:pt x="280871" y="219779"/>
                  </a:lnTo>
                  <a:lnTo>
                    <a:pt x="285108" y="230377"/>
                  </a:lnTo>
                  <a:lnTo>
                    <a:pt x="288322" y="241767"/>
                  </a:lnTo>
                  <a:lnTo>
                    <a:pt x="290497" y="253856"/>
                  </a:lnTo>
                  <a:lnTo>
                    <a:pt x="291516" y="266504"/>
                  </a:lnTo>
                  <a:lnTo>
                    <a:pt x="291419" y="279565"/>
                  </a:lnTo>
                  <a:lnTo>
                    <a:pt x="290220" y="292759"/>
                  </a:lnTo>
                  <a:lnTo>
                    <a:pt x="287820" y="305690"/>
                  </a:lnTo>
                  <a:lnTo>
                    <a:pt x="284276" y="318155"/>
                  </a:lnTo>
                  <a:lnTo>
                    <a:pt x="279608" y="329811"/>
                  </a:lnTo>
                  <a:lnTo>
                    <a:pt x="273726" y="340115"/>
                  </a:lnTo>
                  <a:lnTo>
                    <a:pt x="266686" y="348891"/>
                  </a:lnTo>
                  <a:lnTo>
                    <a:pt x="258348" y="356123"/>
                  </a:lnTo>
                  <a:lnTo>
                    <a:pt x="248318" y="361773"/>
                  </a:lnTo>
                  <a:lnTo>
                    <a:pt x="236530" y="365983"/>
                  </a:lnTo>
                  <a:lnTo>
                    <a:pt x="223207" y="369017"/>
                  </a:lnTo>
                  <a:lnTo>
                    <a:pt x="208668" y="371153"/>
                  </a:lnTo>
                  <a:lnTo>
                    <a:pt x="193232" y="372628"/>
                  </a:lnTo>
                  <a:lnTo>
                    <a:pt x="177479" y="373470"/>
                  </a:lnTo>
                  <a:lnTo>
                    <a:pt x="162217" y="373511"/>
                  </a:lnTo>
                  <a:lnTo>
                    <a:pt x="147838" y="372725"/>
                  </a:lnTo>
                  <a:lnTo>
                    <a:pt x="134049" y="371214"/>
                  </a:lnTo>
                  <a:lnTo>
                    <a:pt x="120102" y="369128"/>
                  </a:lnTo>
                  <a:lnTo>
                    <a:pt x="105574" y="366619"/>
                  </a:lnTo>
                  <a:lnTo>
                    <a:pt x="90552" y="363957"/>
                  </a:lnTo>
                  <a:lnTo>
                    <a:pt x="73686" y="361276"/>
                  </a:lnTo>
                  <a:lnTo>
                    <a:pt x="50133" y="358343"/>
                  </a:lnTo>
                  <a:lnTo>
                    <a:pt x="11703" y="35470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024429" y="1398921"/>
              <a:ext cx="259383" cy="335924"/>
            </a:xfrm>
            <a:custGeom>
              <a:avLst/>
              <a:gdLst/>
              <a:ahLst/>
              <a:cxnLst/>
              <a:rect l="0" t="0" r="0" b="0"/>
              <a:pathLst>
                <a:path w="259383" h="335924">
                  <a:moveTo>
                    <a:pt x="164626" y="187855"/>
                  </a:moveTo>
                  <a:lnTo>
                    <a:pt x="167559" y="179053"/>
                  </a:lnTo>
                  <a:lnTo>
                    <a:pt x="170342" y="170707"/>
                  </a:lnTo>
                  <a:lnTo>
                    <a:pt x="173233" y="162003"/>
                  </a:lnTo>
                  <a:lnTo>
                    <a:pt x="175928" y="152710"/>
                  </a:lnTo>
                  <a:lnTo>
                    <a:pt x="177796" y="142566"/>
                  </a:lnTo>
                  <a:lnTo>
                    <a:pt x="178553" y="131526"/>
                  </a:lnTo>
                  <a:lnTo>
                    <a:pt x="178241" y="119859"/>
                  </a:lnTo>
                  <a:lnTo>
                    <a:pt x="177038" y="108037"/>
                  </a:lnTo>
                  <a:lnTo>
                    <a:pt x="175150" y="96348"/>
                  </a:lnTo>
                  <a:lnTo>
                    <a:pt x="172596" y="84891"/>
                  </a:lnTo>
                  <a:lnTo>
                    <a:pt x="169210" y="73665"/>
                  </a:lnTo>
                  <a:lnTo>
                    <a:pt x="164974" y="62638"/>
                  </a:lnTo>
                  <a:lnTo>
                    <a:pt x="159996" y="51927"/>
                  </a:lnTo>
                  <a:lnTo>
                    <a:pt x="154428" y="41801"/>
                  </a:lnTo>
                  <a:lnTo>
                    <a:pt x="148419" y="32362"/>
                  </a:lnTo>
                  <a:lnTo>
                    <a:pt x="141927" y="23717"/>
                  </a:lnTo>
                  <a:lnTo>
                    <a:pt x="134737" y="16055"/>
                  </a:lnTo>
                  <a:lnTo>
                    <a:pt x="126793" y="9398"/>
                  </a:lnTo>
                  <a:lnTo>
                    <a:pt x="118339" y="4096"/>
                  </a:lnTo>
                  <a:lnTo>
                    <a:pt x="109820" y="890"/>
                  </a:lnTo>
                  <a:lnTo>
                    <a:pt x="101491" y="0"/>
                  </a:lnTo>
                  <a:lnTo>
                    <a:pt x="93272" y="1352"/>
                  </a:lnTo>
                  <a:lnTo>
                    <a:pt x="84842" y="4843"/>
                  </a:lnTo>
                  <a:lnTo>
                    <a:pt x="76026" y="10195"/>
                  </a:lnTo>
                  <a:lnTo>
                    <a:pt x="66969" y="17193"/>
                  </a:lnTo>
                  <a:lnTo>
                    <a:pt x="58036" y="25777"/>
                  </a:lnTo>
                  <a:lnTo>
                    <a:pt x="49436" y="35772"/>
                  </a:lnTo>
                  <a:lnTo>
                    <a:pt x="41373" y="47075"/>
                  </a:lnTo>
                  <a:lnTo>
                    <a:pt x="34112" y="59717"/>
                  </a:lnTo>
                  <a:lnTo>
                    <a:pt x="27711" y="73593"/>
                  </a:lnTo>
                  <a:lnTo>
                    <a:pt x="22074" y="88488"/>
                  </a:lnTo>
                  <a:lnTo>
                    <a:pt x="17047" y="104163"/>
                  </a:lnTo>
                  <a:lnTo>
                    <a:pt x="12481" y="120412"/>
                  </a:lnTo>
                  <a:lnTo>
                    <a:pt x="8412" y="137068"/>
                  </a:lnTo>
                  <a:lnTo>
                    <a:pt x="5051" y="154009"/>
                  </a:lnTo>
                  <a:lnTo>
                    <a:pt x="2459" y="171141"/>
                  </a:lnTo>
                  <a:lnTo>
                    <a:pt x="718" y="188239"/>
                  </a:lnTo>
                  <a:lnTo>
                    <a:pt x="0" y="204953"/>
                  </a:lnTo>
                  <a:lnTo>
                    <a:pt x="296" y="221122"/>
                  </a:lnTo>
                  <a:lnTo>
                    <a:pt x="1461" y="236761"/>
                  </a:lnTo>
                  <a:lnTo>
                    <a:pt x="3307" y="251956"/>
                  </a:lnTo>
                  <a:lnTo>
                    <a:pt x="5661" y="266801"/>
                  </a:lnTo>
                  <a:lnTo>
                    <a:pt x="8544" y="281060"/>
                  </a:lnTo>
                  <a:lnTo>
                    <a:pt x="12158" y="294189"/>
                  </a:lnTo>
                  <a:lnTo>
                    <a:pt x="16558" y="305971"/>
                  </a:lnTo>
                  <a:lnTo>
                    <a:pt x="21816" y="316019"/>
                  </a:lnTo>
                  <a:lnTo>
                    <a:pt x="28103" y="323639"/>
                  </a:lnTo>
                  <a:lnTo>
                    <a:pt x="35405" y="328682"/>
                  </a:lnTo>
                  <a:lnTo>
                    <a:pt x="43410" y="331288"/>
                  </a:lnTo>
                  <a:lnTo>
                    <a:pt x="51622" y="331616"/>
                  </a:lnTo>
                  <a:lnTo>
                    <a:pt x="59730" y="329979"/>
                  </a:lnTo>
                  <a:lnTo>
                    <a:pt x="67460" y="326461"/>
                  </a:lnTo>
                  <a:lnTo>
                    <a:pt x="74498" y="320835"/>
                  </a:lnTo>
                  <a:lnTo>
                    <a:pt x="80752" y="313165"/>
                  </a:lnTo>
                  <a:lnTo>
                    <a:pt x="86460" y="303763"/>
                  </a:lnTo>
                  <a:lnTo>
                    <a:pt x="92068" y="293011"/>
                  </a:lnTo>
                  <a:lnTo>
                    <a:pt x="97843" y="281257"/>
                  </a:lnTo>
                  <a:lnTo>
                    <a:pt x="103707" y="268619"/>
                  </a:lnTo>
                  <a:lnTo>
                    <a:pt x="109344" y="255005"/>
                  </a:lnTo>
                  <a:lnTo>
                    <a:pt x="114583" y="240445"/>
                  </a:lnTo>
                  <a:lnTo>
                    <a:pt x="119406" y="225245"/>
                  </a:lnTo>
                  <a:lnTo>
                    <a:pt x="123871" y="209888"/>
                  </a:lnTo>
                  <a:lnTo>
                    <a:pt x="128058" y="194669"/>
                  </a:lnTo>
                  <a:lnTo>
                    <a:pt x="132039" y="179686"/>
                  </a:lnTo>
                  <a:lnTo>
                    <a:pt x="135873" y="164939"/>
                  </a:lnTo>
                  <a:lnTo>
                    <a:pt x="139587" y="150475"/>
                  </a:lnTo>
                  <a:lnTo>
                    <a:pt x="142649" y="139294"/>
                  </a:lnTo>
                  <a:lnTo>
                    <a:pt x="144336" y="135558"/>
                  </a:lnTo>
                  <a:lnTo>
                    <a:pt x="144910" y="138661"/>
                  </a:lnTo>
                  <a:lnTo>
                    <a:pt x="144906" y="146658"/>
                  </a:lnTo>
                  <a:lnTo>
                    <a:pt x="144686" y="157760"/>
                  </a:lnTo>
                  <a:lnTo>
                    <a:pt x="144427" y="170533"/>
                  </a:lnTo>
                  <a:lnTo>
                    <a:pt x="144202" y="184106"/>
                  </a:lnTo>
                  <a:lnTo>
                    <a:pt x="144193" y="198030"/>
                  </a:lnTo>
                  <a:lnTo>
                    <a:pt x="144706" y="212090"/>
                  </a:lnTo>
                  <a:lnTo>
                    <a:pt x="145867" y="226186"/>
                  </a:lnTo>
                  <a:lnTo>
                    <a:pt x="147798" y="240118"/>
                  </a:lnTo>
                  <a:lnTo>
                    <a:pt x="150695" y="253563"/>
                  </a:lnTo>
                  <a:lnTo>
                    <a:pt x="154568" y="266391"/>
                  </a:lnTo>
                  <a:lnTo>
                    <a:pt x="159117" y="278635"/>
                  </a:lnTo>
                  <a:lnTo>
                    <a:pt x="163854" y="290399"/>
                  </a:lnTo>
                  <a:lnTo>
                    <a:pt x="168495" y="301783"/>
                  </a:lnTo>
                  <a:lnTo>
                    <a:pt x="173423" y="312395"/>
                  </a:lnTo>
                  <a:lnTo>
                    <a:pt x="179556" y="321391"/>
                  </a:lnTo>
                  <a:lnTo>
                    <a:pt x="187307" y="328431"/>
                  </a:lnTo>
                  <a:lnTo>
                    <a:pt x="196293" y="333327"/>
                  </a:lnTo>
                  <a:lnTo>
                    <a:pt x="205636" y="335797"/>
                  </a:lnTo>
                  <a:lnTo>
                    <a:pt x="214767" y="335923"/>
                  </a:lnTo>
                  <a:lnTo>
                    <a:pt x="223320" y="333584"/>
                  </a:lnTo>
                  <a:lnTo>
                    <a:pt x="230977" y="328300"/>
                  </a:lnTo>
                  <a:lnTo>
                    <a:pt x="237671" y="320103"/>
                  </a:lnTo>
                  <a:lnTo>
                    <a:pt x="243367" y="310183"/>
                  </a:lnTo>
                  <a:lnTo>
                    <a:pt x="248519" y="299644"/>
                  </a:lnTo>
                  <a:lnTo>
                    <a:pt x="253581" y="287565"/>
                  </a:lnTo>
                  <a:lnTo>
                    <a:pt x="259382" y="27208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252699" y="1485019"/>
              <a:ext cx="143111" cy="238628"/>
            </a:xfrm>
            <a:custGeom>
              <a:avLst/>
              <a:gdLst/>
              <a:ahLst/>
              <a:cxnLst/>
              <a:rect l="0" t="0" r="0" b="0"/>
              <a:pathLst>
                <a:path w="143111" h="238628">
                  <a:moveTo>
                    <a:pt x="10056" y="49114"/>
                  </a:moveTo>
                  <a:lnTo>
                    <a:pt x="7189" y="60916"/>
                  </a:lnTo>
                  <a:lnTo>
                    <a:pt x="5047" y="72686"/>
                  </a:lnTo>
                  <a:lnTo>
                    <a:pt x="3444" y="85580"/>
                  </a:lnTo>
                  <a:lnTo>
                    <a:pt x="2264" y="99601"/>
                  </a:lnTo>
                  <a:lnTo>
                    <a:pt x="1415" y="114578"/>
                  </a:lnTo>
                  <a:lnTo>
                    <a:pt x="822" y="130296"/>
                  </a:lnTo>
                  <a:lnTo>
                    <a:pt x="580" y="146399"/>
                  </a:lnTo>
                  <a:lnTo>
                    <a:pt x="945" y="162423"/>
                  </a:lnTo>
                  <a:lnTo>
                    <a:pt x="2005" y="178115"/>
                  </a:lnTo>
                  <a:lnTo>
                    <a:pt x="3699" y="193260"/>
                  </a:lnTo>
                  <a:lnTo>
                    <a:pt x="5907" y="207590"/>
                  </a:lnTo>
                  <a:lnTo>
                    <a:pt x="8479" y="220971"/>
                  </a:lnTo>
                  <a:lnTo>
                    <a:pt x="10403" y="230915"/>
                  </a:lnTo>
                  <a:lnTo>
                    <a:pt x="10563" y="234137"/>
                  </a:lnTo>
                  <a:lnTo>
                    <a:pt x="9381" y="231508"/>
                  </a:lnTo>
                  <a:lnTo>
                    <a:pt x="7518" y="224677"/>
                  </a:lnTo>
                  <a:lnTo>
                    <a:pt x="5601" y="214756"/>
                  </a:lnTo>
                  <a:lnTo>
                    <a:pt x="3954" y="202556"/>
                  </a:lnTo>
                  <a:lnTo>
                    <a:pt x="2667" y="188709"/>
                  </a:lnTo>
                  <a:lnTo>
                    <a:pt x="1714" y="173696"/>
                  </a:lnTo>
                  <a:lnTo>
                    <a:pt x="1031" y="157872"/>
                  </a:lnTo>
                  <a:lnTo>
                    <a:pt x="552" y="141491"/>
                  </a:lnTo>
                  <a:lnTo>
                    <a:pt x="221" y="124729"/>
                  </a:lnTo>
                  <a:lnTo>
                    <a:pt x="0" y="107718"/>
                  </a:lnTo>
                  <a:lnTo>
                    <a:pt x="19" y="90870"/>
                  </a:lnTo>
                  <a:lnTo>
                    <a:pt x="565" y="74856"/>
                  </a:lnTo>
                  <a:lnTo>
                    <a:pt x="1752" y="59978"/>
                  </a:lnTo>
                  <a:lnTo>
                    <a:pt x="3704" y="46360"/>
                  </a:lnTo>
                  <a:lnTo>
                    <a:pt x="6617" y="34124"/>
                  </a:lnTo>
                  <a:lnTo>
                    <a:pt x="10519" y="23203"/>
                  </a:lnTo>
                  <a:lnTo>
                    <a:pt x="15768" y="13868"/>
                  </a:lnTo>
                  <a:lnTo>
                    <a:pt x="23104" y="6792"/>
                  </a:lnTo>
                  <a:lnTo>
                    <a:pt x="32735" y="2151"/>
                  </a:lnTo>
                  <a:lnTo>
                    <a:pt x="43930" y="0"/>
                  </a:lnTo>
                  <a:lnTo>
                    <a:pt x="55360" y="518"/>
                  </a:lnTo>
                  <a:lnTo>
                    <a:pt x="66226" y="3542"/>
                  </a:lnTo>
                  <a:lnTo>
                    <a:pt x="76280" y="8979"/>
                  </a:lnTo>
                  <a:lnTo>
                    <a:pt x="85557" y="16964"/>
                  </a:lnTo>
                  <a:lnTo>
                    <a:pt x="94196" y="27327"/>
                  </a:lnTo>
                  <a:lnTo>
                    <a:pt x="102183" y="39503"/>
                  </a:lnTo>
                  <a:lnTo>
                    <a:pt x="109344" y="52730"/>
                  </a:lnTo>
                  <a:lnTo>
                    <a:pt x="115649" y="66469"/>
                  </a:lnTo>
                  <a:lnTo>
                    <a:pt x="121210" y="80268"/>
                  </a:lnTo>
                  <a:lnTo>
                    <a:pt x="126182" y="93678"/>
                  </a:lnTo>
                  <a:lnTo>
                    <a:pt x="130707" y="106518"/>
                  </a:lnTo>
                  <a:lnTo>
                    <a:pt x="134747" y="119123"/>
                  </a:lnTo>
                  <a:lnTo>
                    <a:pt x="138088" y="132201"/>
                  </a:lnTo>
                  <a:lnTo>
                    <a:pt x="140666" y="146110"/>
                  </a:lnTo>
                  <a:lnTo>
                    <a:pt x="142398" y="160557"/>
                  </a:lnTo>
                  <a:lnTo>
                    <a:pt x="143110" y="174803"/>
                  </a:lnTo>
                  <a:lnTo>
                    <a:pt x="142815" y="188409"/>
                  </a:lnTo>
                  <a:lnTo>
                    <a:pt x="141812" y="200841"/>
                  </a:lnTo>
                  <a:lnTo>
                    <a:pt x="140507" y="212523"/>
                  </a:lnTo>
                  <a:lnTo>
                    <a:pt x="138786" y="224477"/>
                  </a:lnTo>
                  <a:lnTo>
                    <a:pt x="136398" y="23862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476517" y="1167380"/>
              <a:ext cx="175793" cy="600402"/>
            </a:xfrm>
            <a:custGeom>
              <a:avLst/>
              <a:gdLst/>
              <a:ahLst/>
              <a:cxnLst/>
              <a:rect l="0" t="0" r="0" b="0"/>
              <a:pathLst>
                <a:path w="175793" h="600402">
                  <a:moveTo>
                    <a:pt x="91564" y="440453"/>
                  </a:moveTo>
                  <a:lnTo>
                    <a:pt x="91497" y="428718"/>
                  </a:lnTo>
                  <a:lnTo>
                    <a:pt x="90856" y="417589"/>
                  </a:lnTo>
                  <a:lnTo>
                    <a:pt x="89550" y="406004"/>
                  </a:lnTo>
                  <a:lnTo>
                    <a:pt x="87346" y="394361"/>
                  </a:lnTo>
                  <a:lnTo>
                    <a:pt x="83733" y="383646"/>
                  </a:lnTo>
                  <a:lnTo>
                    <a:pt x="78564" y="374364"/>
                  </a:lnTo>
                  <a:lnTo>
                    <a:pt x="72163" y="367007"/>
                  </a:lnTo>
                  <a:lnTo>
                    <a:pt x="65111" y="362276"/>
                  </a:lnTo>
                  <a:lnTo>
                    <a:pt x="57816" y="360289"/>
                  </a:lnTo>
                  <a:lnTo>
                    <a:pt x="50482" y="360701"/>
                  </a:lnTo>
                  <a:lnTo>
                    <a:pt x="43185" y="363014"/>
                  </a:lnTo>
                  <a:lnTo>
                    <a:pt x="35957" y="366760"/>
                  </a:lnTo>
                  <a:lnTo>
                    <a:pt x="29120" y="372032"/>
                  </a:lnTo>
                  <a:lnTo>
                    <a:pt x="23281" y="379449"/>
                  </a:lnTo>
                  <a:lnTo>
                    <a:pt x="18682" y="389174"/>
                  </a:lnTo>
                  <a:lnTo>
                    <a:pt x="15086" y="400788"/>
                  </a:lnTo>
                  <a:lnTo>
                    <a:pt x="11973" y="413572"/>
                  </a:lnTo>
                  <a:lnTo>
                    <a:pt x="8991" y="426986"/>
                  </a:lnTo>
                  <a:lnTo>
                    <a:pt x="6139" y="440720"/>
                  </a:lnTo>
                  <a:lnTo>
                    <a:pt x="3669" y="454613"/>
                  </a:lnTo>
                  <a:lnTo>
                    <a:pt x="1711" y="468582"/>
                  </a:lnTo>
                  <a:lnTo>
                    <a:pt x="414" y="482589"/>
                  </a:lnTo>
                  <a:lnTo>
                    <a:pt x="0" y="496613"/>
                  </a:lnTo>
                  <a:lnTo>
                    <a:pt x="508" y="510636"/>
                  </a:lnTo>
                  <a:lnTo>
                    <a:pt x="1987" y="524326"/>
                  </a:lnTo>
                  <a:lnTo>
                    <a:pt x="4576" y="537066"/>
                  </a:lnTo>
                  <a:lnTo>
                    <a:pt x="8243" y="548602"/>
                  </a:lnTo>
                  <a:lnTo>
                    <a:pt x="12822" y="559162"/>
                  </a:lnTo>
                  <a:lnTo>
                    <a:pt x="18113" y="569256"/>
                  </a:lnTo>
                  <a:lnTo>
                    <a:pt x="23934" y="579212"/>
                  </a:lnTo>
                  <a:lnTo>
                    <a:pt x="30298" y="588375"/>
                  </a:lnTo>
                  <a:lnTo>
                    <a:pt x="37401" y="595259"/>
                  </a:lnTo>
                  <a:lnTo>
                    <a:pt x="45287" y="599219"/>
                  </a:lnTo>
                  <a:lnTo>
                    <a:pt x="53701" y="600401"/>
                  </a:lnTo>
                  <a:lnTo>
                    <a:pt x="62195" y="599293"/>
                  </a:lnTo>
                  <a:lnTo>
                    <a:pt x="70501" y="596425"/>
                  </a:lnTo>
                  <a:lnTo>
                    <a:pt x="78535" y="591944"/>
                  </a:lnTo>
                  <a:lnTo>
                    <a:pt x="86311" y="585603"/>
                  </a:lnTo>
                  <a:lnTo>
                    <a:pt x="93868" y="577425"/>
                  </a:lnTo>
                  <a:lnTo>
                    <a:pt x="101096" y="567837"/>
                  </a:lnTo>
                  <a:lnTo>
                    <a:pt x="107730" y="557485"/>
                  </a:lnTo>
                  <a:lnTo>
                    <a:pt x="113677" y="546805"/>
                  </a:lnTo>
                  <a:lnTo>
                    <a:pt x="118993" y="535532"/>
                  </a:lnTo>
                  <a:lnTo>
                    <a:pt x="123798" y="522840"/>
                  </a:lnTo>
                  <a:lnTo>
                    <a:pt x="128213" y="508382"/>
                  </a:lnTo>
                  <a:lnTo>
                    <a:pt x="132178" y="492586"/>
                  </a:lnTo>
                  <a:lnTo>
                    <a:pt x="135470" y="476366"/>
                  </a:lnTo>
                  <a:lnTo>
                    <a:pt x="138023" y="460292"/>
                  </a:lnTo>
                  <a:lnTo>
                    <a:pt x="140077" y="444092"/>
                  </a:lnTo>
                  <a:lnTo>
                    <a:pt x="142071" y="426865"/>
                  </a:lnTo>
                  <a:lnTo>
                    <a:pt x="144263" y="408177"/>
                  </a:lnTo>
                  <a:lnTo>
                    <a:pt x="146566" y="388542"/>
                  </a:lnTo>
                  <a:lnTo>
                    <a:pt x="148660" y="369116"/>
                  </a:lnTo>
                  <a:lnTo>
                    <a:pt x="150365" y="350564"/>
                  </a:lnTo>
                  <a:lnTo>
                    <a:pt x="151662" y="333040"/>
                  </a:lnTo>
                  <a:lnTo>
                    <a:pt x="152608" y="316438"/>
                  </a:lnTo>
                  <a:lnTo>
                    <a:pt x="153278" y="300571"/>
                  </a:lnTo>
                  <a:lnTo>
                    <a:pt x="153745" y="285254"/>
                  </a:lnTo>
                  <a:lnTo>
                    <a:pt x="154066" y="270335"/>
                  </a:lnTo>
                  <a:lnTo>
                    <a:pt x="154284" y="255695"/>
                  </a:lnTo>
                  <a:lnTo>
                    <a:pt x="154432" y="241248"/>
                  </a:lnTo>
                  <a:lnTo>
                    <a:pt x="154532" y="226935"/>
                  </a:lnTo>
                  <a:lnTo>
                    <a:pt x="154595" y="212711"/>
                  </a:lnTo>
                  <a:lnTo>
                    <a:pt x="154468" y="198549"/>
                  </a:lnTo>
                  <a:lnTo>
                    <a:pt x="153849" y="184427"/>
                  </a:lnTo>
                  <a:lnTo>
                    <a:pt x="152620" y="170334"/>
                  </a:lnTo>
                  <a:lnTo>
                    <a:pt x="150981" y="156258"/>
                  </a:lnTo>
                  <a:lnTo>
                    <a:pt x="149342" y="142195"/>
                  </a:lnTo>
                  <a:lnTo>
                    <a:pt x="147946" y="128132"/>
                  </a:lnTo>
                  <a:lnTo>
                    <a:pt x="146857" y="113737"/>
                  </a:lnTo>
                  <a:lnTo>
                    <a:pt x="146051" y="98395"/>
                  </a:lnTo>
                  <a:lnTo>
                    <a:pt x="145470" y="81854"/>
                  </a:lnTo>
                  <a:lnTo>
                    <a:pt x="144893" y="64508"/>
                  </a:lnTo>
                  <a:lnTo>
                    <a:pt x="143966" y="47171"/>
                  </a:lnTo>
                  <a:lnTo>
                    <a:pt x="142518" y="30358"/>
                  </a:lnTo>
                  <a:lnTo>
                    <a:pt x="140368" y="15354"/>
                  </a:lnTo>
                  <a:lnTo>
                    <a:pt x="136540" y="4659"/>
                  </a:lnTo>
                  <a:lnTo>
                    <a:pt x="131086" y="0"/>
                  </a:lnTo>
                  <a:lnTo>
                    <a:pt x="126018" y="1614"/>
                  </a:lnTo>
                  <a:lnTo>
                    <a:pt x="122047" y="8592"/>
                  </a:lnTo>
                  <a:lnTo>
                    <a:pt x="119138" y="19887"/>
                  </a:lnTo>
                  <a:lnTo>
                    <a:pt x="117078" y="34700"/>
                  </a:lnTo>
                  <a:lnTo>
                    <a:pt x="115647" y="52270"/>
                  </a:lnTo>
                  <a:lnTo>
                    <a:pt x="114665" y="71418"/>
                  </a:lnTo>
                  <a:lnTo>
                    <a:pt x="113997" y="90651"/>
                  </a:lnTo>
                  <a:lnTo>
                    <a:pt x="113544" y="109138"/>
                  </a:lnTo>
                  <a:lnTo>
                    <a:pt x="113239" y="126652"/>
                  </a:lnTo>
                  <a:lnTo>
                    <a:pt x="113035" y="143264"/>
                  </a:lnTo>
                  <a:lnTo>
                    <a:pt x="112902" y="159144"/>
                  </a:lnTo>
                  <a:lnTo>
                    <a:pt x="112983" y="174474"/>
                  </a:lnTo>
                  <a:lnTo>
                    <a:pt x="113570" y="189404"/>
                  </a:lnTo>
                  <a:lnTo>
                    <a:pt x="114777" y="204052"/>
                  </a:lnTo>
                  <a:lnTo>
                    <a:pt x="116403" y="218504"/>
                  </a:lnTo>
                  <a:lnTo>
                    <a:pt x="118033" y="232822"/>
                  </a:lnTo>
                  <a:lnTo>
                    <a:pt x="119424" y="247048"/>
                  </a:lnTo>
                  <a:lnTo>
                    <a:pt x="120508" y="261213"/>
                  </a:lnTo>
                  <a:lnTo>
                    <a:pt x="121310" y="275336"/>
                  </a:lnTo>
                  <a:lnTo>
                    <a:pt x="121890" y="289426"/>
                  </a:lnTo>
                  <a:lnTo>
                    <a:pt x="122465" y="303329"/>
                  </a:lnTo>
                  <a:lnTo>
                    <a:pt x="123391" y="316744"/>
                  </a:lnTo>
                  <a:lnTo>
                    <a:pt x="124834" y="329564"/>
                  </a:lnTo>
                  <a:lnTo>
                    <a:pt x="126789" y="342479"/>
                  </a:lnTo>
                  <a:lnTo>
                    <a:pt x="129173" y="356821"/>
                  </a:lnTo>
                  <a:lnTo>
                    <a:pt x="131888" y="373212"/>
                  </a:lnTo>
                  <a:lnTo>
                    <a:pt x="134846" y="391291"/>
                  </a:lnTo>
                  <a:lnTo>
                    <a:pt x="137976" y="410116"/>
                  </a:lnTo>
                  <a:lnTo>
                    <a:pt x="141232" y="429035"/>
                  </a:lnTo>
                  <a:lnTo>
                    <a:pt x="144741" y="447600"/>
                  </a:lnTo>
                  <a:lnTo>
                    <a:pt x="148781" y="465431"/>
                  </a:lnTo>
                  <a:lnTo>
                    <a:pt x="153456" y="482406"/>
                  </a:lnTo>
                  <a:lnTo>
                    <a:pt x="158413" y="498388"/>
                  </a:lnTo>
                  <a:lnTo>
                    <a:pt x="163422" y="514889"/>
                  </a:lnTo>
                  <a:lnTo>
                    <a:pt x="168927" y="535596"/>
                  </a:lnTo>
                  <a:lnTo>
                    <a:pt x="175792" y="566795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714444" y="2334299"/>
            <a:ext cx="4958923" cy="831752"/>
            <a:chOff x="2714444" y="2334299"/>
            <a:chExt cx="4958923" cy="831752"/>
          </a:xfrm>
        </p:grpSpPr>
        <p:sp>
          <p:nvSpPr>
            <p:cNvPr id="23" name="Freeform 22"/>
            <p:cNvSpPr/>
            <p:nvPr/>
          </p:nvSpPr>
          <p:spPr>
            <a:xfrm>
              <a:off x="2714444" y="2417451"/>
              <a:ext cx="400083" cy="748600"/>
            </a:xfrm>
            <a:custGeom>
              <a:avLst/>
              <a:gdLst/>
              <a:ahLst/>
              <a:cxnLst/>
              <a:rect l="0" t="0" r="0" b="0"/>
              <a:pathLst>
                <a:path w="400083" h="748600">
                  <a:moveTo>
                    <a:pt x="0" y="674900"/>
                  </a:moveTo>
                  <a:lnTo>
                    <a:pt x="2933" y="665965"/>
                  </a:lnTo>
                  <a:lnTo>
                    <a:pt x="5716" y="656338"/>
                  </a:lnTo>
                  <a:lnTo>
                    <a:pt x="8615" y="645055"/>
                  </a:lnTo>
                  <a:lnTo>
                    <a:pt x="11656" y="632560"/>
                  </a:lnTo>
                  <a:lnTo>
                    <a:pt x="14820" y="619729"/>
                  </a:lnTo>
                  <a:lnTo>
                    <a:pt x="18085" y="607110"/>
                  </a:lnTo>
                  <a:lnTo>
                    <a:pt x="21423" y="594900"/>
                  </a:lnTo>
                  <a:lnTo>
                    <a:pt x="24814" y="583105"/>
                  </a:lnTo>
                  <a:lnTo>
                    <a:pt x="28242" y="571660"/>
                  </a:lnTo>
                  <a:lnTo>
                    <a:pt x="31697" y="560484"/>
                  </a:lnTo>
                  <a:lnTo>
                    <a:pt x="35170" y="549507"/>
                  </a:lnTo>
                  <a:lnTo>
                    <a:pt x="38655" y="538666"/>
                  </a:lnTo>
                  <a:lnTo>
                    <a:pt x="42148" y="527755"/>
                  </a:lnTo>
                  <a:lnTo>
                    <a:pt x="45646" y="516436"/>
                  </a:lnTo>
                  <a:lnTo>
                    <a:pt x="49148" y="504559"/>
                  </a:lnTo>
                  <a:lnTo>
                    <a:pt x="52652" y="492141"/>
                  </a:lnTo>
                  <a:lnTo>
                    <a:pt x="56158" y="479273"/>
                  </a:lnTo>
                  <a:lnTo>
                    <a:pt x="59666" y="466046"/>
                  </a:lnTo>
                  <a:lnTo>
                    <a:pt x="63174" y="452061"/>
                  </a:lnTo>
                  <a:lnTo>
                    <a:pt x="66682" y="436470"/>
                  </a:lnTo>
                  <a:lnTo>
                    <a:pt x="70191" y="418953"/>
                  </a:lnTo>
                  <a:lnTo>
                    <a:pt x="73700" y="400137"/>
                  </a:lnTo>
                  <a:lnTo>
                    <a:pt x="77209" y="381277"/>
                  </a:lnTo>
                  <a:lnTo>
                    <a:pt x="80718" y="363112"/>
                  </a:lnTo>
                  <a:lnTo>
                    <a:pt x="84228" y="345850"/>
                  </a:lnTo>
                  <a:lnTo>
                    <a:pt x="87737" y="329425"/>
                  </a:lnTo>
                  <a:lnTo>
                    <a:pt x="91247" y="313664"/>
                  </a:lnTo>
                  <a:lnTo>
                    <a:pt x="94756" y="297909"/>
                  </a:lnTo>
                  <a:lnTo>
                    <a:pt x="98266" y="281098"/>
                  </a:lnTo>
                  <a:lnTo>
                    <a:pt x="101775" y="262744"/>
                  </a:lnTo>
                  <a:lnTo>
                    <a:pt x="105285" y="243191"/>
                  </a:lnTo>
                  <a:lnTo>
                    <a:pt x="108794" y="223300"/>
                  </a:lnTo>
                  <a:lnTo>
                    <a:pt x="112304" y="203635"/>
                  </a:lnTo>
                  <a:lnTo>
                    <a:pt x="115813" y="184721"/>
                  </a:lnTo>
                  <a:lnTo>
                    <a:pt x="119323" y="167180"/>
                  </a:lnTo>
                  <a:lnTo>
                    <a:pt x="122838" y="151291"/>
                  </a:lnTo>
                  <a:lnTo>
                    <a:pt x="126543" y="139903"/>
                  </a:lnTo>
                  <a:lnTo>
                    <a:pt x="130259" y="136296"/>
                  </a:lnTo>
                  <a:lnTo>
                    <a:pt x="133452" y="138613"/>
                  </a:lnTo>
                  <a:lnTo>
                    <a:pt x="136316" y="144501"/>
                  </a:lnTo>
                  <a:lnTo>
                    <a:pt x="139130" y="152899"/>
                  </a:lnTo>
                  <a:lnTo>
                    <a:pt x="142032" y="163841"/>
                  </a:lnTo>
                  <a:lnTo>
                    <a:pt x="145068" y="177222"/>
                  </a:lnTo>
                  <a:lnTo>
                    <a:pt x="148395" y="192511"/>
                  </a:lnTo>
                  <a:lnTo>
                    <a:pt x="152298" y="208948"/>
                  </a:lnTo>
                  <a:lnTo>
                    <a:pt x="156876" y="225974"/>
                  </a:lnTo>
                  <a:lnTo>
                    <a:pt x="161915" y="242955"/>
                  </a:lnTo>
                  <a:lnTo>
                    <a:pt x="166988" y="259120"/>
                  </a:lnTo>
                  <a:lnTo>
                    <a:pt x="171847" y="274129"/>
                  </a:lnTo>
                  <a:lnTo>
                    <a:pt x="176583" y="287850"/>
                  </a:lnTo>
                  <a:lnTo>
                    <a:pt x="181523" y="300161"/>
                  </a:lnTo>
                  <a:lnTo>
                    <a:pt x="186855" y="311133"/>
                  </a:lnTo>
                  <a:lnTo>
                    <a:pt x="192929" y="320334"/>
                  </a:lnTo>
                  <a:lnTo>
                    <a:pt x="200303" y="326787"/>
                  </a:lnTo>
                  <a:lnTo>
                    <a:pt x="209152" y="330192"/>
                  </a:lnTo>
                  <a:lnTo>
                    <a:pt x="219011" y="330530"/>
                  </a:lnTo>
                  <a:lnTo>
                    <a:pt x="229007" y="327724"/>
                  </a:lnTo>
                  <a:lnTo>
                    <a:pt x="238609" y="322063"/>
                  </a:lnTo>
                  <a:lnTo>
                    <a:pt x="247493" y="314230"/>
                  </a:lnTo>
                  <a:lnTo>
                    <a:pt x="255380" y="305089"/>
                  </a:lnTo>
                  <a:lnTo>
                    <a:pt x="262240" y="295234"/>
                  </a:lnTo>
                  <a:lnTo>
                    <a:pt x="268371" y="284521"/>
                  </a:lnTo>
                  <a:lnTo>
                    <a:pt x="274271" y="272207"/>
                  </a:lnTo>
                  <a:lnTo>
                    <a:pt x="280249" y="257994"/>
                  </a:lnTo>
                  <a:lnTo>
                    <a:pt x="286421" y="242023"/>
                  </a:lnTo>
                  <a:lnTo>
                    <a:pt x="292799" y="224620"/>
                  </a:lnTo>
                  <a:lnTo>
                    <a:pt x="299352" y="206135"/>
                  </a:lnTo>
                  <a:lnTo>
                    <a:pt x="306041" y="187026"/>
                  </a:lnTo>
                  <a:lnTo>
                    <a:pt x="312831" y="167833"/>
                  </a:lnTo>
                  <a:lnTo>
                    <a:pt x="319688" y="148865"/>
                  </a:lnTo>
                  <a:lnTo>
                    <a:pt x="326427" y="130538"/>
                  </a:lnTo>
                  <a:lnTo>
                    <a:pt x="332725" y="113450"/>
                  </a:lnTo>
                  <a:lnTo>
                    <a:pt x="338446" y="97804"/>
                  </a:lnTo>
                  <a:lnTo>
                    <a:pt x="343780" y="83313"/>
                  </a:lnTo>
                  <a:lnTo>
                    <a:pt x="349128" y="69418"/>
                  </a:lnTo>
                  <a:lnTo>
                    <a:pt x="354725" y="55734"/>
                  </a:lnTo>
                  <a:lnTo>
                    <a:pt x="360468" y="42235"/>
                  </a:lnTo>
                  <a:lnTo>
                    <a:pt x="366025" y="29157"/>
                  </a:lnTo>
                  <a:lnTo>
                    <a:pt x="371223" y="16644"/>
                  </a:lnTo>
                  <a:lnTo>
                    <a:pt x="376561" y="5798"/>
                  </a:lnTo>
                  <a:lnTo>
                    <a:pt x="382360" y="0"/>
                  </a:lnTo>
                  <a:lnTo>
                    <a:pt x="387271" y="1162"/>
                  </a:lnTo>
                  <a:lnTo>
                    <a:pt x="390117" y="7462"/>
                  </a:lnTo>
                  <a:lnTo>
                    <a:pt x="391205" y="17121"/>
                  </a:lnTo>
                  <a:lnTo>
                    <a:pt x="391342" y="28749"/>
                  </a:lnTo>
                  <a:lnTo>
                    <a:pt x="391093" y="41461"/>
                  </a:lnTo>
                  <a:lnTo>
                    <a:pt x="390581" y="54761"/>
                  </a:lnTo>
                  <a:lnTo>
                    <a:pt x="389619" y="68380"/>
                  </a:lnTo>
                  <a:lnTo>
                    <a:pt x="388116" y="82179"/>
                  </a:lnTo>
                  <a:lnTo>
                    <a:pt x="386273" y="96246"/>
                  </a:lnTo>
                  <a:lnTo>
                    <a:pt x="384486" y="110845"/>
                  </a:lnTo>
                  <a:lnTo>
                    <a:pt x="382982" y="126082"/>
                  </a:lnTo>
                  <a:lnTo>
                    <a:pt x="381648" y="141912"/>
                  </a:lnTo>
                  <a:lnTo>
                    <a:pt x="380146" y="158225"/>
                  </a:lnTo>
                  <a:lnTo>
                    <a:pt x="378288" y="174906"/>
                  </a:lnTo>
                  <a:lnTo>
                    <a:pt x="376209" y="191853"/>
                  </a:lnTo>
                  <a:lnTo>
                    <a:pt x="374267" y="208989"/>
                  </a:lnTo>
                  <a:lnTo>
                    <a:pt x="372659" y="226258"/>
                  </a:lnTo>
                  <a:lnTo>
                    <a:pt x="371257" y="243616"/>
                  </a:lnTo>
                  <a:lnTo>
                    <a:pt x="369708" y="261037"/>
                  </a:lnTo>
                  <a:lnTo>
                    <a:pt x="367820" y="278499"/>
                  </a:lnTo>
                  <a:lnTo>
                    <a:pt x="365721" y="295989"/>
                  </a:lnTo>
                  <a:lnTo>
                    <a:pt x="363765" y="313498"/>
                  </a:lnTo>
                  <a:lnTo>
                    <a:pt x="362152" y="331021"/>
                  </a:lnTo>
                  <a:lnTo>
                    <a:pt x="360917" y="348551"/>
                  </a:lnTo>
                  <a:lnTo>
                    <a:pt x="360014" y="366087"/>
                  </a:lnTo>
                  <a:lnTo>
                    <a:pt x="359371" y="383631"/>
                  </a:lnTo>
                  <a:lnTo>
                    <a:pt x="358923" y="401347"/>
                  </a:lnTo>
                  <a:lnTo>
                    <a:pt x="358614" y="419539"/>
                  </a:lnTo>
                  <a:lnTo>
                    <a:pt x="358403" y="438333"/>
                  </a:lnTo>
                  <a:lnTo>
                    <a:pt x="358261" y="457532"/>
                  </a:lnTo>
                  <a:lnTo>
                    <a:pt x="358164" y="476726"/>
                  </a:lnTo>
                  <a:lnTo>
                    <a:pt x="358100" y="495676"/>
                  </a:lnTo>
                  <a:lnTo>
                    <a:pt x="358056" y="514316"/>
                  </a:lnTo>
                  <a:lnTo>
                    <a:pt x="358027" y="532671"/>
                  </a:lnTo>
                  <a:lnTo>
                    <a:pt x="358012" y="550792"/>
                  </a:lnTo>
                  <a:lnTo>
                    <a:pt x="358172" y="568571"/>
                  </a:lnTo>
                  <a:lnTo>
                    <a:pt x="358812" y="585750"/>
                  </a:lnTo>
                  <a:lnTo>
                    <a:pt x="360054" y="602240"/>
                  </a:lnTo>
                  <a:lnTo>
                    <a:pt x="361703" y="618264"/>
                  </a:lnTo>
                  <a:lnTo>
                    <a:pt x="363349" y="634251"/>
                  </a:lnTo>
                  <a:lnTo>
                    <a:pt x="364759" y="650441"/>
                  </a:lnTo>
                  <a:lnTo>
                    <a:pt x="366197" y="666417"/>
                  </a:lnTo>
                  <a:lnTo>
                    <a:pt x="368300" y="681238"/>
                  </a:lnTo>
                  <a:lnTo>
                    <a:pt x="371380" y="694461"/>
                  </a:lnTo>
                  <a:lnTo>
                    <a:pt x="375310" y="706029"/>
                  </a:lnTo>
                  <a:lnTo>
                    <a:pt x="380188" y="717260"/>
                  </a:lnTo>
                  <a:lnTo>
                    <a:pt x="387567" y="730252"/>
                  </a:lnTo>
                  <a:lnTo>
                    <a:pt x="400082" y="74859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51397" y="2892309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10529" y="0"/>
                  </a:moveTo>
                  <a:lnTo>
                    <a:pt x="10529" y="14669"/>
                  </a:lnTo>
                  <a:lnTo>
                    <a:pt x="10529" y="28581"/>
                  </a:lnTo>
                  <a:lnTo>
                    <a:pt x="10529" y="43083"/>
                  </a:lnTo>
                  <a:lnTo>
                    <a:pt x="10529" y="58457"/>
                  </a:lnTo>
                  <a:lnTo>
                    <a:pt x="10529" y="74931"/>
                  </a:lnTo>
                  <a:lnTo>
                    <a:pt x="10524" y="92495"/>
                  </a:lnTo>
                  <a:lnTo>
                    <a:pt x="10351" y="110664"/>
                  </a:lnTo>
                  <a:lnTo>
                    <a:pt x="9703" y="128621"/>
                  </a:lnTo>
                  <a:lnTo>
                    <a:pt x="8455" y="145910"/>
                  </a:lnTo>
                  <a:lnTo>
                    <a:pt x="6793" y="162419"/>
                  </a:lnTo>
                  <a:lnTo>
                    <a:pt x="4967" y="180135"/>
                  </a:lnTo>
                  <a:lnTo>
                    <a:pt x="2812" y="203960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51397" y="275543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440910" y="2723853"/>
              <a:ext cx="189514" cy="389556"/>
            </a:xfrm>
            <a:custGeom>
              <a:avLst/>
              <a:gdLst/>
              <a:ahLst/>
              <a:cxnLst/>
              <a:rect l="0" t="0" r="0" b="0"/>
              <a:pathLst>
                <a:path w="189514" h="389556">
                  <a:moveTo>
                    <a:pt x="189513" y="0"/>
                  </a:moveTo>
                  <a:lnTo>
                    <a:pt x="183712" y="8802"/>
                  </a:lnTo>
                  <a:lnTo>
                    <a:pt x="178788" y="17148"/>
                  </a:lnTo>
                  <a:lnTo>
                    <a:pt x="174276" y="25856"/>
                  </a:lnTo>
                  <a:lnTo>
                    <a:pt x="169710" y="35323"/>
                  </a:lnTo>
                  <a:lnTo>
                    <a:pt x="164400" y="46115"/>
                  </a:lnTo>
                  <a:lnTo>
                    <a:pt x="158036" y="58404"/>
                  </a:lnTo>
                  <a:lnTo>
                    <a:pt x="150806" y="71724"/>
                  </a:lnTo>
                  <a:lnTo>
                    <a:pt x="143185" y="85194"/>
                  </a:lnTo>
                  <a:lnTo>
                    <a:pt x="135505" y="98285"/>
                  </a:lnTo>
                  <a:lnTo>
                    <a:pt x="127908" y="110835"/>
                  </a:lnTo>
                  <a:lnTo>
                    <a:pt x="120435" y="122869"/>
                  </a:lnTo>
                  <a:lnTo>
                    <a:pt x="113083" y="134479"/>
                  </a:lnTo>
                  <a:lnTo>
                    <a:pt x="105995" y="145767"/>
                  </a:lnTo>
                  <a:lnTo>
                    <a:pt x="99455" y="156821"/>
                  </a:lnTo>
                  <a:lnTo>
                    <a:pt x="93568" y="167710"/>
                  </a:lnTo>
                  <a:lnTo>
                    <a:pt x="88121" y="178483"/>
                  </a:lnTo>
                  <a:lnTo>
                    <a:pt x="82696" y="189176"/>
                  </a:lnTo>
                  <a:lnTo>
                    <a:pt x="77048" y="199816"/>
                  </a:lnTo>
                  <a:lnTo>
                    <a:pt x="71269" y="210420"/>
                  </a:lnTo>
                  <a:lnTo>
                    <a:pt x="65690" y="220998"/>
                  </a:lnTo>
                  <a:lnTo>
                    <a:pt x="60491" y="231560"/>
                  </a:lnTo>
                  <a:lnTo>
                    <a:pt x="55695" y="242111"/>
                  </a:lnTo>
                  <a:lnTo>
                    <a:pt x="51248" y="252654"/>
                  </a:lnTo>
                  <a:lnTo>
                    <a:pt x="47068" y="263198"/>
                  </a:lnTo>
                  <a:lnTo>
                    <a:pt x="42922" y="273905"/>
                  </a:lnTo>
                  <a:lnTo>
                    <a:pt x="38445" y="285087"/>
                  </a:lnTo>
                  <a:lnTo>
                    <a:pt x="33469" y="296867"/>
                  </a:lnTo>
                  <a:lnTo>
                    <a:pt x="28160" y="309050"/>
                  </a:lnTo>
                  <a:lnTo>
                    <a:pt x="22903" y="321228"/>
                  </a:lnTo>
                  <a:lnTo>
                    <a:pt x="17928" y="333151"/>
                  </a:lnTo>
                  <a:lnTo>
                    <a:pt x="13439" y="344495"/>
                  </a:lnTo>
                  <a:lnTo>
                    <a:pt x="9251" y="356000"/>
                  </a:lnTo>
                  <a:lnTo>
                    <a:pt x="5000" y="369790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51438" y="2744910"/>
              <a:ext cx="126343" cy="379027"/>
            </a:xfrm>
            <a:custGeom>
              <a:avLst/>
              <a:gdLst/>
              <a:ahLst/>
              <a:cxnLst/>
              <a:rect l="0" t="0" r="0" b="0"/>
              <a:pathLst>
                <a:path w="126343" h="379027">
                  <a:moveTo>
                    <a:pt x="0" y="0"/>
                  </a:moveTo>
                  <a:lnTo>
                    <a:pt x="2934" y="8802"/>
                  </a:lnTo>
                  <a:lnTo>
                    <a:pt x="5716" y="17149"/>
                  </a:lnTo>
                  <a:lnTo>
                    <a:pt x="8616" y="25847"/>
                  </a:lnTo>
                  <a:lnTo>
                    <a:pt x="11656" y="34968"/>
                  </a:lnTo>
                  <a:lnTo>
                    <a:pt x="14821" y="44463"/>
                  </a:lnTo>
                  <a:lnTo>
                    <a:pt x="18085" y="54255"/>
                  </a:lnTo>
                  <a:lnTo>
                    <a:pt x="21424" y="64269"/>
                  </a:lnTo>
                  <a:lnTo>
                    <a:pt x="24815" y="74443"/>
                  </a:lnTo>
                  <a:lnTo>
                    <a:pt x="28248" y="84729"/>
                  </a:lnTo>
                  <a:lnTo>
                    <a:pt x="31875" y="95094"/>
                  </a:lnTo>
                  <a:lnTo>
                    <a:pt x="35996" y="105511"/>
                  </a:lnTo>
                  <a:lnTo>
                    <a:pt x="40730" y="115970"/>
                  </a:lnTo>
                  <a:lnTo>
                    <a:pt x="45875" y="126621"/>
                  </a:lnTo>
                  <a:lnTo>
                    <a:pt x="51021" y="137765"/>
                  </a:lnTo>
                  <a:lnTo>
                    <a:pt x="55926" y="149519"/>
                  </a:lnTo>
                  <a:lnTo>
                    <a:pt x="60524" y="161685"/>
                  </a:lnTo>
                  <a:lnTo>
                    <a:pt x="64838" y="173852"/>
                  </a:lnTo>
                  <a:lnTo>
                    <a:pt x="68923" y="185777"/>
                  </a:lnTo>
                  <a:lnTo>
                    <a:pt x="72836" y="197393"/>
                  </a:lnTo>
                  <a:lnTo>
                    <a:pt x="76624" y="208727"/>
                  </a:lnTo>
                  <a:lnTo>
                    <a:pt x="80329" y="219840"/>
                  </a:lnTo>
                  <a:lnTo>
                    <a:pt x="84140" y="231118"/>
                  </a:lnTo>
                  <a:lnTo>
                    <a:pt x="88386" y="243222"/>
                  </a:lnTo>
                  <a:lnTo>
                    <a:pt x="93203" y="256443"/>
                  </a:lnTo>
                  <a:lnTo>
                    <a:pt x="98404" y="270579"/>
                  </a:lnTo>
                  <a:lnTo>
                    <a:pt x="103589" y="285139"/>
                  </a:lnTo>
                  <a:lnTo>
                    <a:pt x="108514" y="299776"/>
                  </a:lnTo>
                  <a:lnTo>
                    <a:pt x="112970" y="314118"/>
                  </a:lnTo>
                  <a:lnTo>
                    <a:pt x="117132" y="329309"/>
                  </a:lnTo>
                  <a:lnTo>
                    <a:pt x="121362" y="348915"/>
                  </a:lnTo>
                  <a:lnTo>
                    <a:pt x="126342" y="37902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640952" y="2761715"/>
              <a:ext cx="208828" cy="335067"/>
            </a:xfrm>
            <a:custGeom>
              <a:avLst/>
              <a:gdLst/>
              <a:ahLst/>
              <a:cxnLst/>
              <a:rect l="0" t="0" r="0" b="0"/>
              <a:pathLst>
                <a:path w="208828" h="335067">
                  <a:moveTo>
                    <a:pt x="0" y="183237"/>
                  </a:moveTo>
                  <a:lnTo>
                    <a:pt x="8734" y="180236"/>
                  </a:lnTo>
                  <a:lnTo>
                    <a:pt x="16441" y="176814"/>
                  </a:lnTo>
                  <a:lnTo>
                    <a:pt x="23847" y="172622"/>
                  </a:lnTo>
                  <a:lnTo>
                    <a:pt x="31281" y="167895"/>
                  </a:lnTo>
                  <a:lnTo>
                    <a:pt x="39108" y="163062"/>
                  </a:lnTo>
                  <a:lnTo>
                    <a:pt x="47487" y="158384"/>
                  </a:lnTo>
                  <a:lnTo>
                    <a:pt x="56403" y="153948"/>
                  </a:lnTo>
                  <a:lnTo>
                    <a:pt x="65766" y="149747"/>
                  </a:lnTo>
                  <a:lnTo>
                    <a:pt x="75477" y="145739"/>
                  </a:lnTo>
                  <a:lnTo>
                    <a:pt x="85609" y="141878"/>
                  </a:lnTo>
                  <a:lnTo>
                    <a:pt x="96395" y="138126"/>
                  </a:lnTo>
                  <a:lnTo>
                    <a:pt x="107906" y="134445"/>
                  </a:lnTo>
                  <a:lnTo>
                    <a:pt x="119908" y="130649"/>
                  </a:lnTo>
                  <a:lnTo>
                    <a:pt x="131963" y="126415"/>
                  </a:lnTo>
                  <a:lnTo>
                    <a:pt x="143808" y="121601"/>
                  </a:lnTo>
                  <a:lnTo>
                    <a:pt x="155202" y="116232"/>
                  </a:lnTo>
                  <a:lnTo>
                    <a:pt x="165854" y="110402"/>
                  </a:lnTo>
                  <a:lnTo>
                    <a:pt x="175678" y="104217"/>
                  </a:lnTo>
                  <a:lnTo>
                    <a:pt x="184597" y="97606"/>
                  </a:lnTo>
                  <a:lnTo>
                    <a:pt x="192449" y="90337"/>
                  </a:lnTo>
                  <a:lnTo>
                    <a:pt x="199239" y="82335"/>
                  </a:lnTo>
                  <a:lnTo>
                    <a:pt x="204629" y="73674"/>
                  </a:lnTo>
                  <a:lnTo>
                    <a:pt x="207896" y="64481"/>
                  </a:lnTo>
                  <a:lnTo>
                    <a:pt x="208827" y="54894"/>
                  </a:lnTo>
                  <a:lnTo>
                    <a:pt x="207503" y="45185"/>
                  </a:lnTo>
                  <a:lnTo>
                    <a:pt x="204031" y="35747"/>
                  </a:lnTo>
                  <a:lnTo>
                    <a:pt x="198691" y="26781"/>
                  </a:lnTo>
                  <a:lnTo>
                    <a:pt x="191702" y="18627"/>
                  </a:lnTo>
                  <a:lnTo>
                    <a:pt x="183123" y="11828"/>
                  </a:lnTo>
                  <a:lnTo>
                    <a:pt x="173141" y="6558"/>
                  </a:lnTo>
                  <a:lnTo>
                    <a:pt x="162187" y="2833"/>
                  </a:lnTo>
                  <a:lnTo>
                    <a:pt x="150842" y="692"/>
                  </a:lnTo>
                  <a:lnTo>
                    <a:pt x="139469" y="0"/>
                  </a:lnTo>
                  <a:lnTo>
                    <a:pt x="128054" y="821"/>
                  </a:lnTo>
                  <a:lnTo>
                    <a:pt x="116324" y="3490"/>
                  </a:lnTo>
                  <a:lnTo>
                    <a:pt x="104143" y="8030"/>
                  </a:lnTo>
                  <a:lnTo>
                    <a:pt x="91844" y="14349"/>
                  </a:lnTo>
                  <a:lnTo>
                    <a:pt x="80112" y="22410"/>
                  </a:lnTo>
                  <a:lnTo>
                    <a:pt x="69294" y="32018"/>
                  </a:lnTo>
                  <a:lnTo>
                    <a:pt x="59402" y="42875"/>
                  </a:lnTo>
                  <a:lnTo>
                    <a:pt x="50297" y="54678"/>
                  </a:lnTo>
                  <a:lnTo>
                    <a:pt x="41807" y="67175"/>
                  </a:lnTo>
                  <a:lnTo>
                    <a:pt x="33936" y="80327"/>
                  </a:lnTo>
                  <a:lnTo>
                    <a:pt x="26861" y="94294"/>
                  </a:lnTo>
                  <a:lnTo>
                    <a:pt x="20620" y="109095"/>
                  </a:lnTo>
                  <a:lnTo>
                    <a:pt x="15274" y="124458"/>
                  </a:lnTo>
                  <a:lnTo>
                    <a:pt x="10981" y="139924"/>
                  </a:lnTo>
                  <a:lnTo>
                    <a:pt x="7729" y="155217"/>
                  </a:lnTo>
                  <a:lnTo>
                    <a:pt x="5527" y="170250"/>
                  </a:lnTo>
                  <a:lnTo>
                    <a:pt x="4492" y="185029"/>
                  </a:lnTo>
                  <a:lnTo>
                    <a:pt x="4572" y="199601"/>
                  </a:lnTo>
                  <a:lnTo>
                    <a:pt x="5590" y="214015"/>
                  </a:lnTo>
                  <a:lnTo>
                    <a:pt x="7336" y="228313"/>
                  </a:lnTo>
                  <a:lnTo>
                    <a:pt x="9625" y="242520"/>
                  </a:lnTo>
                  <a:lnTo>
                    <a:pt x="12464" y="256333"/>
                  </a:lnTo>
                  <a:lnTo>
                    <a:pt x="16048" y="269156"/>
                  </a:lnTo>
                  <a:lnTo>
                    <a:pt x="20426" y="280743"/>
                  </a:lnTo>
                  <a:lnTo>
                    <a:pt x="25672" y="291167"/>
                  </a:lnTo>
                  <a:lnTo>
                    <a:pt x="31950" y="300636"/>
                  </a:lnTo>
                  <a:lnTo>
                    <a:pt x="39255" y="309370"/>
                  </a:lnTo>
                  <a:lnTo>
                    <a:pt x="47601" y="317237"/>
                  </a:lnTo>
                  <a:lnTo>
                    <a:pt x="57107" y="323777"/>
                  </a:lnTo>
                  <a:lnTo>
                    <a:pt x="67720" y="328840"/>
                  </a:lnTo>
                  <a:lnTo>
                    <a:pt x="79100" y="332411"/>
                  </a:lnTo>
                  <a:lnTo>
                    <a:pt x="90731" y="334442"/>
                  </a:lnTo>
                  <a:lnTo>
                    <a:pt x="102292" y="335066"/>
                  </a:lnTo>
                  <a:lnTo>
                    <a:pt x="113664" y="334536"/>
                  </a:lnTo>
                  <a:lnTo>
                    <a:pt x="124832" y="333126"/>
                  </a:lnTo>
                  <a:lnTo>
                    <a:pt x="135812" y="331076"/>
                  </a:lnTo>
                  <a:lnTo>
                    <a:pt x="146189" y="328727"/>
                  </a:lnTo>
                  <a:lnTo>
                    <a:pt x="156129" y="326291"/>
                  </a:lnTo>
                  <a:lnTo>
                    <a:pt x="166507" y="323558"/>
                  </a:lnTo>
                  <a:lnTo>
                    <a:pt x="178984" y="32010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08265" y="2429848"/>
              <a:ext cx="195802" cy="685380"/>
            </a:xfrm>
            <a:custGeom>
              <a:avLst/>
              <a:gdLst/>
              <a:ahLst/>
              <a:cxnLst/>
              <a:rect l="0" t="0" r="0" b="0"/>
              <a:pathLst>
                <a:path w="195802" h="685380">
                  <a:moveTo>
                    <a:pt x="122241" y="546689"/>
                  </a:moveTo>
                  <a:lnTo>
                    <a:pt x="125041" y="534954"/>
                  </a:lnTo>
                  <a:lnTo>
                    <a:pt x="126542" y="523825"/>
                  </a:lnTo>
                  <a:lnTo>
                    <a:pt x="126844" y="512232"/>
                  </a:lnTo>
                  <a:lnTo>
                    <a:pt x="125992" y="500243"/>
                  </a:lnTo>
                  <a:lnTo>
                    <a:pt x="123876" y="488232"/>
                  </a:lnTo>
                  <a:lnTo>
                    <a:pt x="120541" y="476447"/>
                  </a:lnTo>
                  <a:lnTo>
                    <a:pt x="115687" y="465612"/>
                  </a:lnTo>
                  <a:lnTo>
                    <a:pt x="108623" y="456936"/>
                  </a:lnTo>
                  <a:lnTo>
                    <a:pt x="99174" y="450899"/>
                  </a:lnTo>
                  <a:lnTo>
                    <a:pt x="87932" y="447647"/>
                  </a:lnTo>
                  <a:lnTo>
                    <a:pt x="75938" y="447344"/>
                  </a:lnTo>
                  <a:lnTo>
                    <a:pt x="63885" y="449770"/>
                  </a:lnTo>
                  <a:lnTo>
                    <a:pt x="52390" y="454446"/>
                  </a:lnTo>
                  <a:lnTo>
                    <a:pt x="42138" y="460848"/>
                  </a:lnTo>
                  <a:lnTo>
                    <a:pt x="33362" y="468518"/>
                  </a:lnTo>
                  <a:lnTo>
                    <a:pt x="25946" y="477256"/>
                  </a:lnTo>
                  <a:lnTo>
                    <a:pt x="19634" y="487096"/>
                  </a:lnTo>
                  <a:lnTo>
                    <a:pt x="14163" y="497973"/>
                  </a:lnTo>
                  <a:lnTo>
                    <a:pt x="9466" y="509718"/>
                  </a:lnTo>
                  <a:lnTo>
                    <a:pt x="5675" y="522133"/>
                  </a:lnTo>
                  <a:lnTo>
                    <a:pt x="2790" y="535043"/>
                  </a:lnTo>
                  <a:lnTo>
                    <a:pt x="852" y="548306"/>
                  </a:lnTo>
                  <a:lnTo>
                    <a:pt x="0" y="561816"/>
                  </a:lnTo>
                  <a:lnTo>
                    <a:pt x="206" y="575497"/>
                  </a:lnTo>
                  <a:lnTo>
                    <a:pt x="1311" y="589293"/>
                  </a:lnTo>
                  <a:lnTo>
                    <a:pt x="3116" y="603169"/>
                  </a:lnTo>
                  <a:lnTo>
                    <a:pt x="5444" y="617090"/>
                  </a:lnTo>
                  <a:lnTo>
                    <a:pt x="8310" y="630709"/>
                  </a:lnTo>
                  <a:lnTo>
                    <a:pt x="11911" y="643402"/>
                  </a:lnTo>
                  <a:lnTo>
                    <a:pt x="16306" y="654892"/>
                  </a:lnTo>
                  <a:lnTo>
                    <a:pt x="21733" y="664911"/>
                  </a:lnTo>
                  <a:lnTo>
                    <a:pt x="28664" y="673045"/>
                  </a:lnTo>
                  <a:lnTo>
                    <a:pt x="37217" y="679246"/>
                  </a:lnTo>
                  <a:lnTo>
                    <a:pt x="47046" y="683444"/>
                  </a:lnTo>
                  <a:lnTo>
                    <a:pt x="57553" y="685379"/>
                  </a:lnTo>
                  <a:lnTo>
                    <a:pt x="68317" y="685118"/>
                  </a:lnTo>
                  <a:lnTo>
                    <a:pt x="78965" y="682674"/>
                  </a:lnTo>
                  <a:lnTo>
                    <a:pt x="89107" y="677844"/>
                  </a:lnTo>
                  <a:lnTo>
                    <a:pt x="98591" y="670744"/>
                  </a:lnTo>
                  <a:lnTo>
                    <a:pt x="107449" y="661742"/>
                  </a:lnTo>
                  <a:lnTo>
                    <a:pt x="115793" y="651266"/>
                  </a:lnTo>
                  <a:lnTo>
                    <a:pt x="123739" y="639709"/>
                  </a:lnTo>
                  <a:lnTo>
                    <a:pt x="131231" y="627545"/>
                  </a:lnTo>
                  <a:lnTo>
                    <a:pt x="138044" y="615315"/>
                  </a:lnTo>
                  <a:lnTo>
                    <a:pt x="144110" y="603315"/>
                  </a:lnTo>
                  <a:lnTo>
                    <a:pt x="149507" y="591632"/>
                  </a:lnTo>
                  <a:lnTo>
                    <a:pt x="154366" y="580247"/>
                  </a:lnTo>
                  <a:lnTo>
                    <a:pt x="158821" y="569089"/>
                  </a:lnTo>
                  <a:lnTo>
                    <a:pt x="162984" y="557611"/>
                  </a:lnTo>
                  <a:lnTo>
                    <a:pt x="166939" y="544839"/>
                  </a:lnTo>
                  <a:lnTo>
                    <a:pt x="170747" y="530356"/>
                  </a:lnTo>
                  <a:lnTo>
                    <a:pt x="174289" y="514558"/>
                  </a:lnTo>
                  <a:lnTo>
                    <a:pt x="177288" y="498343"/>
                  </a:lnTo>
                  <a:lnTo>
                    <a:pt x="179641" y="482290"/>
                  </a:lnTo>
                  <a:lnTo>
                    <a:pt x="181560" y="466615"/>
                  </a:lnTo>
                  <a:lnTo>
                    <a:pt x="183463" y="451338"/>
                  </a:lnTo>
                  <a:lnTo>
                    <a:pt x="185592" y="436400"/>
                  </a:lnTo>
                  <a:lnTo>
                    <a:pt x="187855" y="421726"/>
                  </a:lnTo>
                  <a:lnTo>
                    <a:pt x="189920" y="407246"/>
                  </a:lnTo>
                  <a:lnTo>
                    <a:pt x="191607" y="392904"/>
                  </a:lnTo>
                  <a:lnTo>
                    <a:pt x="192891" y="378660"/>
                  </a:lnTo>
                  <a:lnTo>
                    <a:pt x="193828" y="364482"/>
                  </a:lnTo>
                  <a:lnTo>
                    <a:pt x="194493" y="350349"/>
                  </a:lnTo>
                  <a:lnTo>
                    <a:pt x="194957" y="336248"/>
                  </a:lnTo>
                  <a:lnTo>
                    <a:pt x="195275" y="322167"/>
                  </a:lnTo>
                  <a:lnTo>
                    <a:pt x="195492" y="308101"/>
                  </a:lnTo>
                  <a:lnTo>
                    <a:pt x="195639" y="294044"/>
                  </a:lnTo>
                  <a:lnTo>
                    <a:pt x="195738" y="279993"/>
                  </a:lnTo>
                  <a:lnTo>
                    <a:pt x="195801" y="265946"/>
                  </a:lnTo>
                  <a:lnTo>
                    <a:pt x="195672" y="251903"/>
                  </a:lnTo>
                  <a:lnTo>
                    <a:pt x="195054" y="237861"/>
                  </a:lnTo>
                  <a:lnTo>
                    <a:pt x="193821" y="223807"/>
                  </a:lnTo>
                  <a:lnTo>
                    <a:pt x="192009" y="209249"/>
                  </a:lnTo>
                  <a:lnTo>
                    <a:pt x="189722" y="193265"/>
                  </a:lnTo>
                  <a:lnTo>
                    <a:pt x="187071" y="175475"/>
                  </a:lnTo>
                  <a:lnTo>
                    <a:pt x="184157" y="156306"/>
                  </a:lnTo>
                  <a:lnTo>
                    <a:pt x="181055" y="136675"/>
                  </a:lnTo>
                  <a:lnTo>
                    <a:pt x="177823" y="117180"/>
                  </a:lnTo>
                  <a:lnTo>
                    <a:pt x="174501" y="98210"/>
                  </a:lnTo>
                  <a:lnTo>
                    <a:pt x="171117" y="80100"/>
                  </a:lnTo>
                  <a:lnTo>
                    <a:pt x="167688" y="62934"/>
                  </a:lnTo>
                  <a:lnTo>
                    <a:pt x="164063" y="46934"/>
                  </a:lnTo>
                  <a:lnTo>
                    <a:pt x="159943" y="32546"/>
                  </a:lnTo>
                  <a:lnTo>
                    <a:pt x="155206" y="19886"/>
                  </a:lnTo>
                  <a:lnTo>
                    <a:pt x="149888" y="9569"/>
                  </a:lnTo>
                  <a:lnTo>
                    <a:pt x="144093" y="2823"/>
                  </a:lnTo>
                  <a:lnTo>
                    <a:pt x="137945" y="0"/>
                  </a:lnTo>
                  <a:lnTo>
                    <a:pt x="131867" y="850"/>
                  </a:lnTo>
                  <a:lnTo>
                    <a:pt x="126553" y="4985"/>
                  </a:lnTo>
                  <a:lnTo>
                    <a:pt x="122314" y="11832"/>
                  </a:lnTo>
                  <a:lnTo>
                    <a:pt x="118961" y="20609"/>
                  </a:lnTo>
                  <a:lnTo>
                    <a:pt x="116013" y="30460"/>
                  </a:lnTo>
                  <a:lnTo>
                    <a:pt x="113143" y="40825"/>
                  </a:lnTo>
                  <a:lnTo>
                    <a:pt x="110364" y="51898"/>
                  </a:lnTo>
                  <a:lnTo>
                    <a:pt x="107944" y="64462"/>
                  </a:lnTo>
                  <a:lnTo>
                    <a:pt x="106016" y="78837"/>
                  </a:lnTo>
                  <a:lnTo>
                    <a:pt x="104568" y="94578"/>
                  </a:lnTo>
                  <a:lnTo>
                    <a:pt x="103520" y="110763"/>
                  </a:lnTo>
                  <a:lnTo>
                    <a:pt x="102781" y="126813"/>
                  </a:lnTo>
                  <a:lnTo>
                    <a:pt x="102268" y="142998"/>
                  </a:lnTo>
                  <a:lnTo>
                    <a:pt x="101916" y="160215"/>
                  </a:lnTo>
                  <a:lnTo>
                    <a:pt x="101677" y="178895"/>
                  </a:lnTo>
                  <a:lnTo>
                    <a:pt x="101515" y="198526"/>
                  </a:lnTo>
                  <a:lnTo>
                    <a:pt x="101405" y="217950"/>
                  </a:lnTo>
                  <a:lnTo>
                    <a:pt x="101337" y="236494"/>
                  </a:lnTo>
                  <a:lnTo>
                    <a:pt x="101460" y="253844"/>
                  </a:lnTo>
                  <a:lnTo>
                    <a:pt x="102076" y="269797"/>
                  </a:lnTo>
                  <a:lnTo>
                    <a:pt x="103302" y="284415"/>
                  </a:lnTo>
                  <a:lnTo>
                    <a:pt x="104940" y="298079"/>
                  </a:lnTo>
                  <a:lnTo>
                    <a:pt x="106579" y="311350"/>
                  </a:lnTo>
                  <a:lnTo>
                    <a:pt x="107979" y="324600"/>
                  </a:lnTo>
                  <a:lnTo>
                    <a:pt x="109240" y="338472"/>
                  </a:lnTo>
                  <a:lnTo>
                    <a:pt x="110694" y="353923"/>
                  </a:lnTo>
                  <a:lnTo>
                    <a:pt x="112519" y="371324"/>
                  </a:lnTo>
                  <a:lnTo>
                    <a:pt x="114575" y="390385"/>
                  </a:lnTo>
                  <a:lnTo>
                    <a:pt x="116502" y="410468"/>
                  </a:lnTo>
                  <a:lnTo>
                    <a:pt x="118105" y="431076"/>
                  </a:lnTo>
                  <a:lnTo>
                    <a:pt x="119672" y="451605"/>
                  </a:lnTo>
                  <a:lnTo>
                    <a:pt x="121864" y="471301"/>
                  </a:lnTo>
                  <a:lnTo>
                    <a:pt x="125008" y="489836"/>
                  </a:lnTo>
                  <a:lnTo>
                    <a:pt x="129103" y="507246"/>
                  </a:lnTo>
                  <a:lnTo>
                    <a:pt x="134002" y="523720"/>
                  </a:lnTo>
                  <a:lnTo>
                    <a:pt x="139523" y="539466"/>
                  </a:lnTo>
                  <a:lnTo>
                    <a:pt x="145502" y="554348"/>
                  </a:lnTo>
                  <a:lnTo>
                    <a:pt x="151806" y="567906"/>
                  </a:lnTo>
                  <a:lnTo>
                    <a:pt x="158329" y="579984"/>
                  </a:lnTo>
                  <a:lnTo>
                    <a:pt x="164697" y="590433"/>
                  </a:lnTo>
                  <a:lnTo>
                    <a:pt x="170889" y="599974"/>
                  </a:lnTo>
                  <a:lnTo>
                    <a:pt x="177446" y="609443"/>
                  </a:lnTo>
                  <a:lnTo>
                    <a:pt x="185412" y="62038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62215" y="2334299"/>
              <a:ext cx="410597" cy="740271"/>
            </a:xfrm>
            <a:custGeom>
              <a:avLst/>
              <a:gdLst/>
              <a:ahLst/>
              <a:cxnLst/>
              <a:rect l="0" t="0" r="0" b="0"/>
              <a:pathLst>
                <a:path w="410597" h="740271">
                  <a:moveTo>
                    <a:pt x="1" y="705409"/>
                  </a:moveTo>
                  <a:lnTo>
                    <a:pt x="0" y="690741"/>
                  </a:lnTo>
                  <a:lnTo>
                    <a:pt x="0" y="676829"/>
                  </a:lnTo>
                  <a:lnTo>
                    <a:pt x="5" y="662327"/>
                  </a:lnTo>
                  <a:lnTo>
                    <a:pt x="178" y="646953"/>
                  </a:lnTo>
                  <a:lnTo>
                    <a:pt x="826" y="630479"/>
                  </a:lnTo>
                  <a:lnTo>
                    <a:pt x="2075" y="612915"/>
                  </a:lnTo>
                  <a:lnTo>
                    <a:pt x="3728" y="594745"/>
                  </a:lnTo>
                  <a:lnTo>
                    <a:pt x="5376" y="576789"/>
                  </a:lnTo>
                  <a:lnTo>
                    <a:pt x="6779" y="559496"/>
                  </a:lnTo>
                  <a:lnTo>
                    <a:pt x="7872" y="542955"/>
                  </a:lnTo>
                  <a:lnTo>
                    <a:pt x="8680" y="527080"/>
                  </a:lnTo>
                  <a:lnTo>
                    <a:pt x="9257" y="511735"/>
                  </a:lnTo>
                  <a:lnTo>
                    <a:pt x="9662" y="496784"/>
                  </a:lnTo>
                  <a:lnTo>
                    <a:pt x="9942" y="482118"/>
                  </a:lnTo>
                  <a:lnTo>
                    <a:pt x="10133" y="467633"/>
                  </a:lnTo>
                  <a:lnTo>
                    <a:pt x="10263" y="452612"/>
                  </a:lnTo>
                  <a:lnTo>
                    <a:pt x="10351" y="435785"/>
                  </a:lnTo>
                  <a:lnTo>
                    <a:pt x="10410" y="416606"/>
                  </a:lnTo>
                  <a:lnTo>
                    <a:pt x="10449" y="395350"/>
                  </a:lnTo>
                  <a:lnTo>
                    <a:pt x="10475" y="372715"/>
                  </a:lnTo>
                  <a:lnTo>
                    <a:pt x="10493" y="349280"/>
                  </a:lnTo>
                  <a:lnTo>
                    <a:pt x="10505" y="325886"/>
                  </a:lnTo>
                  <a:lnTo>
                    <a:pt x="10513" y="303654"/>
                  </a:lnTo>
                  <a:lnTo>
                    <a:pt x="10518" y="283074"/>
                  </a:lnTo>
                  <a:lnTo>
                    <a:pt x="10522" y="263784"/>
                  </a:lnTo>
                  <a:lnTo>
                    <a:pt x="10524" y="244902"/>
                  </a:lnTo>
                  <a:lnTo>
                    <a:pt x="10526" y="225865"/>
                  </a:lnTo>
                  <a:lnTo>
                    <a:pt x="10526" y="206786"/>
                  </a:lnTo>
                  <a:lnTo>
                    <a:pt x="10528" y="188260"/>
                  </a:lnTo>
                  <a:lnTo>
                    <a:pt x="10532" y="170611"/>
                  </a:lnTo>
                  <a:lnTo>
                    <a:pt x="10706" y="154012"/>
                  </a:lnTo>
                  <a:lnTo>
                    <a:pt x="11355" y="138637"/>
                  </a:lnTo>
                  <a:lnTo>
                    <a:pt x="12632" y="124514"/>
                  </a:lnTo>
                  <a:lnTo>
                    <a:pt x="15341" y="113797"/>
                  </a:lnTo>
                  <a:lnTo>
                    <a:pt x="19616" y="109734"/>
                  </a:lnTo>
                  <a:lnTo>
                    <a:pt x="23914" y="112086"/>
                  </a:lnTo>
                  <a:lnTo>
                    <a:pt x="27868" y="119276"/>
                  </a:lnTo>
                  <a:lnTo>
                    <a:pt x="31577" y="129512"/>
                  </a:lnTo>
                  <a:lnTo>
                    <a:pt x="35157" y="141095"/>
                  </a:lnTo>
                  <a:lnTo>
                    <a:pt x="38680" y="153016"/>
                  </a:lnTo>
                  <a:lnTo>
                    <a:pt x="42182" y="164827"/>
                  </a:lnTo>
                  <a:lnTo>
                    <a:pt x="45677" y="176390"/>
                  </a:lnTo>
                  <a:lnTo>
                    <a:pt x="49169" y="187702"/>
                  </a:lnTo>
                  <a:lnTo>
                    <a:pt x="52494" y="198966"/>
                  </a:lnTo>
                  <a:lnTo>
                    <a:pt x="55347" y="210539"/>
                  </a:lnTo>
                  <a:lnTo>
                    <a:pt x="57601" y="222596"/>
                  </a:lnTo>
                  <a:lnTo>
                    <a:pt x="59454" y="235139"/>
                  </a:lnTo>
                  <a:lnTo>
                    <a:pt x="61312" y="248092"/>
                  </a:lnTo>
                  <a:lnTo>
                    <a:pt x="63417" y="261364"/>
                  </a:lnTo>
                  <a:lnTo>
                    <a:pt x="65832" y="274869"/>
                  </a:lnTo>
                  <a:lnTo>
                    <a:pt x="68533" y="288541"/>
                  </a:lnTo>
                  <a:lnTo>
                    <a:pt x="71464" y="302330"/>
                  </a:lnTo>
                  <a:lnTo>
                    <a:pt x="74568" y="316200"/>
                  </a:lnTo>
                  <a:lnTo>
                    <a:pt x="77798" y="330124"/>
                  </a:lnTo>
                  <a:lnTo>
                    <a:pt x="81116" y="344085"/>
                  </a:lnTo>
                  <a:lnTo>
                    <a:pt x="84495" y="358072"/>
                  </a:lnTo>
                  <a:lnTo>
                    <a:pt x="87917" y="372076"/>
                  </a:lnTo>
                  <a:lnTo>
                    <a:pt x="91367" y="386096"/>
                  </a:lnTo>
                  <a:lnTo>
                    <a:pt x="94837" y="400291"/>
                  </a:lnTo>
                  <a:lnTo>
                    <a:pt x="98320" y="414967"/>
                  </a:lnTo>
                  <a:lnTo>
                    <a:pt x="101812" y="430247"/>
                  </a:lnTo>
                  <a:lnTo>
                    <a:pt x="105310" y="445933"/>
                  </a:lnTo>
                  <a:lnTo>
                    <a:pt x="108811" y="461616"/>
                  </a:lnTo>
                  <a:lnTo>
                    <a:pt x="112315" y="477055"/>
                  </a:lnTo>
                  <a:lnTo>
                    <a:pt x="115821" y="492184"/>
                  </a:lnTo>
                  <a:lnTo>
                    <a:pt x="119328" y="507030"/>
                  </a:lnTo>
                  <a:lnTo>
                    <a:pt x="122840" y="521641"/>
                  </a:lnTo>
                  <a:lnTo>
                    <a:pt x="126522" y="535910"/>
                  </a:lnTo>
                  <a:lnTo>
                    <a:pt x="130679" y="549579"/>
                  </a:lnTo>
                  <a:lnTo>
                    <a:pt x="135437" y="562559"/>
                  </a:lnTo>
                  <a:lnTo>
                    <a:pt x="140599" y="575074"/>
                  </a:lnTo>
                  <a:lnTo>
                    <a:pt x="145757" y="587552"/>
                  </a:lnTo>
                  <a:lnTo>
                    <a:pt x="150673" y="600237"/>
                  </a:lnTo>
                  <a:lnTo>
                    <a:pt x="155448" y="612876"/>
                  </a:lnTo>
                  <a:lnTo>
                    <a:pt x="160414" y="624836"/>
                  </a:lnTo>
                  <a:lnTo>
                    <a:pt x="165750" y="635811"/>
                  </a:lnTo>
                  <a:lnTo>
                    <a:pt x="171317" y="645978"/>
                  </a:lnTo>
                  <a:lnTo>
                    <a:pt x="176755" y="655800"/>
                  </a:lnTo>
                  <a:lnTo>
                    <a:pt x="181862" y="665589"/>
                  </a:lnTo>
                  <a:lnTo>
                    <a:pt x="186767" y="675316"/>
                  </a:lnTo>
                  <a:lnTo>
                    <a:pt x="191821" y="684708"/>
                  </a:lnTo>
                  <a:lnTo>
                    <a:pt x="197225" y="693623"/>
                  </a:lnTo>
                  <a:lnTo>
                    <a:pt x="203177" y="702069"/>
                  </a:lnTo>
                  <a:lnTo>
                    <a:pt x="209938" y="710121"/>
                  </a:lnTo>
                  <a:lnTo>
                    <a:pt x="217570" y="717860"/>
                  </a:lnTo>
                  <a:lnTo>
                    <a:pt x="226138" y="725040"/>
                  </a:lnTo>
                  <a:lnTo>
                    <a:pt x="235792" y="731110"/>
                  </a:lnTo>
                  <a:lnTo>
                    <a:pt x="246505" y="735850"/>
                  </a:lnTo>
                  <a:lnTo>
                    <a:pt x="257952" y="739032"/>
                  </a:lnTo>
                  <a:lnTo>
                    <a:pt x="269627" y="740270"/>
                  </a:lnTo>
                  <a:lnTo>
                    <a:pt x="281213" y="739534"/>
                  </a:lnTo>
                  <a:lnTo>
                    <a:pt x="292432" y="736768"/>
                  </a:lnTo>
                  <a:lnTo>
                    <a:pt x="302966" y="731721"/>
                  </a:lnTo>
                  <a:lnTo>
                    <a:pt x="312715" y="724470"/>
                  </a:lnTo>
                  <a:lnTo>
                    <a:pt x="321754" y="715197"/>
                  </a:lnTo>
                  <a:lnTo>
                    <a:pt x="330218" y="704007"/>
                  </a:lnTo>
                  <a:lnTo>
                    <a:pt x="338246" y="691158"/>
                  </a:lnTo>
                  <a:lnTo>
                    <a:pt x="345792" y="677312"/>
                  </a:lnTo>
                  <a:lnTo>
                    <a:pt x="352642" y="663414"/>
                  </a:lnTo>
                  <a:lnTo>
                    <a:pt x="358733" y="649998"/>
                  </a:lnTo>
                  <a:lnTo>
                    <a:pt x="364146" y="637214"/>
                  </a:lnTo>
                  <a:lnTo>
                    <a:pt x="369016" y="625014"/>
                  </a:lnTo>
                  <a:lnTo>
                    <a:pt x="373479" y="613284"/>
                  </a:lnTo>
                  <a:lnTo>
                    <a:pt x="377646" y="601744"/>
                  </a:lnTo>
                  <a:lnTo>
                    <a:pt x="381605" y="589988"/>
                  </a:lnTo>
                  <a:lnTo>
                    <a:pt x="385415" y="577810"/>
                  </a:lnTo>
                  <a:lnTo>
                    <a:pt x="388958" y="565187"/>
                  </a:lnTo>
                  <a:lnTo>
                    <a:pt x="391958" y="552180"/>
                  </a:lnTo>
                  <a:lnTo>
                    <a:pt x="394312" y="538873"/>
                  </a:lnTo>
                  <a:lnTo>
                    <a:pt x="396231" y="525344"/>
                  </a:lnTo>
                  <a:lnTo>
                    <a:pt x="398134" y="511656"/>
                  </a:lnTo>
                  <a:lnTo>
                    <a:pt x="400263" y="497857"/>
                  </a:lnTo>
                  <a:lnTo>
                    <a:pt x="402526" y="483980"/>
                  </a:lnTo>
                  <a:lnTo>
                    <a:pt x="404592" y="470051"/>
                  </a:lnTo>
                  <a:lnTo>
                    <a:pt x="406279" y="456086"/>
                  </a:lnTo>
                  <a:lnTo>
                    <a:pt x="407563" y="442098"/>
                  </a:lnTo>
                  <a:lnTo>
                    <a:pt x="408500" y="428093"/>
                  </a:lnTo>
                  <a:lnTo>
                    <a:pt x="409165" y="414077"/>
                  </a:lnTo>
                  <a:lnTo>
                    <a:pt x="409628" y="400053"/>
                  </a:lnTo>
                  <a:lnTo>
                    <a:pt x="409947" y="386025"/>
                  </a:lnTo>
                  <a:lnTo>
                    <a:pt x="410164" y="371994"/>
                  </a:lnTo>
                  <a:lnTo>
                    <a:pt x="410311" y="357960"/>
                  </a:lnTo>
                  <a:lnTo>
                    <a:pt x="410410" y="343925"/>
                  </a:lnTo>
                  <a:lnTo>
                    <a:pt x="410476" y="329889"/>
                  </a:lnTo>
                  <a:lnTo>
                    <a:pt x="410521" y="315852"/>
                  </a:lnTo>
                  <a:lnTo>
                    <a:pt x="410552" y="301815"/>
                  </a:lnTo>
                  <a:lnTo>
                    <a:pt x="410572" y="287778"/>
                  </a:lnTo>
                  <a:lnTo>
                    <a:pt x="410586" y="273741"/>
                  </a:lnTo>
                  <a:lnTo>
                    <a:pt x="410594" y="259703"/>
                  </a:lnTo>
                  <a:lnTo>
                    <a:pt x="410596" y="245665"/>
                  </a:lnTo>
                  <a:lnTo>
                    <a:pt x="410427" y="231627"/>
                  </a:lnTo>
                  <a:lnTo>
                    <a:pt x="409781" y="217589"/>
                  </a:lnTo>
                  <a:lnTo>
                    <a:pt x="408530" y="203537"/>
                  </a:lnTo>
                  <a:lnTo>
                    <a:pt x="406705" y="188981"/>
                  </a:lnTo>
                  <a:lnTo>
                    <a:pt x="404409" y="172998"/>
                  </a:lnTo>
                  <a:lnTo>
                    <a:pt x="401754" y="155209"/>
                  </a:lnTo>
                  <a:lnTo>
                    <a:pt x="398836" y="136040"/>
                  </a:lnTo>
                  <a:lnTo>
                    <a:pt x="395732" y="116410"/>
                  </a:lnTo>
                  <a:lnTo>
                    <a:pt x="392502" y="96924"/>
                  </a:lnTo>
                  <a:lnTo>
                    <a:pt x="389340" y="78177"/>
                  </a:lnTo>
                  <a:lnTo>
                    <a:pt x="386262" y="58864"/>
                  </a:lnTo>
                  <a:lnTo>
                    <a:pt x="382997" y="35060"/>
                  </a:lnTo>
                  <a:lnTo>
                    <a:pt x="379027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78519" y="2755439"/>
              <a:ext cx="124093" cy="231184"/>
            </a:xfrm>
            <a:custGeom>
              <a:avLst/>
              <a:gdLst/>
              <a:ahLst/>
              <a:cxnLst/>
              <a:rect l="0" t="0" r="0" b="0"/>
              <a:pathLst>
                <a:path w="124093" h="231184">
                  <a:moveTo>
                    <a:pt x="10122" y="10528"/>
                  </a:moveTo>
                  <a:lnTo>
                    <a:pt x="7255" y="19397"/>
                  </a:lnTo>
                  <a:lnTo>
                    <a:pt x="5113" y="28384"/>
                  </a:lnTo>
                  <a:lnTo>
                    <a:pt x="3510" y="38379"/>
                  </a:lnTo>
                  <a:lnTo>
                    <a:pt x="2329" y="49359"/>
                  </a:lnTo>
                  <a:lnTo>
                    <a:pt x="1481" y="61171"/>
                  </a:lnTo>
                  <a:lnTo>
                    <a:pt x="883" y="73634"/>
                  </a:lnTo>
                  <a:lnTo>
                    <a:pt x="469" y="86745"/>
                  </a:lnTo>
                  <a:lnTo>
                    <a:pt x="185" y="100674"/>
                  </a:lnTo>
                  <a:lnTo>
                    <a:pt x="0" y="115440"/>
                  </a:lnTo>
                  <a:lnTo>
                    <a:pt x="215" y="130608"/>
                  </a:lnTo>
                  <a:lnTo>
                    <a:pt x="1424" y="145410"/>
                  </a:lnTo>
                  <a:lnTo>
                    <a:pt x="3866" y="159438"/>
                  </a:lnTo>
                  <a:lnTo>
                    <a:pt x="7305" y="172637"/>
                  </a:lnTo>
                  <a:lnTo>
                    <a:pt x="11223" y="185115"/>
                  </a:lnTo>
                  <a:lnTo>
                    <a:pt x="15277" y="197014"/>
                  </a:lnTo>
                  <a:lnTo>
                    <a:pt x="19795" y="207988"/>
                  </a:lnTo>
                  <a:lnTo>
                    <a:pt x="25645" y="217235"/>
                  </a:lnTo>
                  <a:lnTo>
                    <a:pt x="33202" y="224442"/>
                  </a:lnTo>
                  <a:lnTo>
                    <a:pt x="42058" y="229283"/>
                  </a:lnTo>
                  <a:lnTo>
                    <a:pt x="51312" y="231183"/>
                  </a:lnTo>
                  <a:lnTo>
                    <a:pt x="60388" y="230123"/>
                  </a:lnTo>
                  <a:lnTo>
                    <a:pt x="69074" y="226513"/>
                  </a:lnTo>
                  <a:lnTo>
                    <a:pt x="77353" y="220901"/>
                  </a:lnTo>
                  <a:lnTo>
                    <a:pt x="85282" y="213801"/>
                  </a:lnTo>
                  <a:lnTo>
                    <a:pt x="92773" y="205633"/>
                  </a:lnTo>
                  <a:lnTo>
                    <a:pt x="99593" y="196715"/>
                  </a:lnTo>
                  <a:lnTo>
                    <a:pt x="105662" y="187268"/>
                  </a:lnTo>
                  <a:lnTo>
                    <a:pt x="110893" y="177131"/>
                  </a:lnTo>
                  <a:lnTo>
                    <a:pt x="115108" y="165801"/>
                  </a:lnTo>
                  <a:lnTo>
                    <a:pt x="118314" y="153103"/>
                  </a:lnTo>
                  <a:lnTo>
                    <a:pt x="120654" y="139319"/>
                  </a:lnTo>
                  <a:lnTo>
                    <a:pt x="122315" y="124995"/>
                  </a:lnTo>
                  <a:lnTo>
                    <a:pt x="123468" y="110507"/>
                  </a:lnTo>
                  <a:lnTo>
                    <a:pt x="124092" y="96034"/>
                  </a:lnTo>
                  <a:lnTo>
                    <a:pt x="123987" y="81638"/>
                  </a:lnTo>
                  <a:lnTo>
                    <a:pt x="123107" y="67340"/>
                  </a:lnTo>
                  <a:lnTo>
                    <a:pt x="121694" y="53543"/>
                  </a:lnTo>
                  <a:lnTo>
                    <a:pt x="120062" y="39579"/>
                  </a:lnTo>
                  <a:lnTo>
                    <a:pt x="118066" y="23103"/>
                  </a:lnTo>
                  <a:lnTo>
                    <a:pt x="115407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89993" y="2745239"/>
              <a:ext cx="272431" cy="273413"/>
            </a:xfrm>
            <a:custGeom>
              <a:avLst/>
              <a:gdLst/>
              <a:ahLst/>
              <a:cxnLst/>
              <a:rect l="0" t="0" r="0" b="0"/>
              <a:pathLst>
                <a:path w="272431" h="273413">
                  <a:moveTo>
                    <a:pt x="9218" y="115485"/>
                  </a:moveTo>
                  <a:lnTo>
                    <a:pt x="12084" y="130087"/>
                  </a:lnTo>
                  <a:lnTo>
                    <a:pt x="14227" y="143358"/>
                  </a:lnTo>
                  <a:lnTo>
                    <a:pt x="15830" y="156559"/>
                  </a:lnTo>
                  <a:lnTo>
                    <a:pt x="17010" y="169901"/>
                  </a:lnTo>
                  <a:lnTo>
                    <a:pt x="17859" y="183409"/>
                  </a:lnTo>
                  <a:lnTo>
                    <a:pt x="18425" y="196964"/>
                  </a:lnTo>
                  <a:lnTo>
                    <a:pt x="17668" y="207067"/>
                  </a:lnTo>
                  <a:lnTo>
                    <a:pt x="14952" y="209532"/>
                  </a:lnTo>
                  <a:lnTo>
                    <a:pt x="11692" y="205948"/>
                  </a:lnTo>
                  <a:lnTo>
                    <a:pt x="8552" y="198479"/>
                  </a:lnTo>
                  <a:lnTo>
                    <a:pt x="5884" y="188595"/>
                  </a:lnTo>
                  <a:lnTo>
                    <a:pt x="3798" y="177210"/>
                  </a:lnTo>
                  <a:lnTo>
                    <a:pt x="2251" y="164881"/>
                  </a:lnTo>
                  <a:lnTo>
                    <a:pt x="1140" y="151954"/>
                  </a:lnTo>
                  <a:lnTo>
                    <a:pt x="365" y="138646"/>
                  </a:lnTo>
                  <a:lnTo>
                    <a:pt x="0" y="125258"/>
                  </a:lnTo>
                  <a:lnTo>
                    <a:pt x="279" y="112182"/>
                  </a:lnTo>
                  <a:lnTo>
                    <a:pt x="1282" y="99605"/>
                  </a:lnTo>
                  <a:lnTo>
                    <a:pt x="2939" y="87531"/>
                  </a:lnTo>
                  <a:lnTo>
                    <a:pt x="5121" y="75881"/>
                  </a:lnTo>
                  <a:lnTo>
                    <a:pt x="7710" y="64578"/>
                  </a:lnTo>
                  <a:lnTo>
                    <a:pt x="10922" y="54190"/>
                  </a:lnTo>
                  <a:lnTo>
                    <a:pt x="15289" y="45877"/>
                  </a:lnTo>
                  <a:lnTo>
                    <a:pt x="21002" y="40113"/>
                  </a:lnTo>
                  <a:lnTo>
                    <a:pt x="27789" y="37058"/>
                  </a:lnTo>
                  <a:lnTo>
                    <a:pt x="35107" y="36894"/>
                  </a:lnTo>
                  <a:lnTo>
                    <a:pt x="42579" y="39417"/>
                  </a:lnTo>
                  <a:lnTo>
                    <a:pt x="49866" y="44160"/>
                  </a:lnTo>
                  <a:lnTo>
                    <a:pt x="56599" y="50607"/>
                  </a:lnTo>
                  <a:lnTo>
                    <a:pt x="62635" y="58308"/>
                  </a:lnTo>
                  <a:lnTo>
                    <a:pt x="67856" y="67066"/>
                  </a:lnTo>
                  <a:lnTo>
                    <a:pt x="72073" y="76920"/>
                  </a:lnTo>
                  <a:lnTo>
                    <a:pt x="75296" y="87774"/>
                  </a:lnTo>
                  <a:lnTo>
                    <a:pt x="78187" y="98250"/>
                  </a:lnTo>
                  <a:lnTo>
                    <a:pt x="81778" y="104729"/>
                  </a:lnTo>
                  <a:lnTo>
                    <a:pt x="85930" y="105355"/>
                  </a:lnTo>
                  <a:lnTo>
                    <a:pt x="89905" y="101944"/>
                  </a:lnTo>
                  <a:lnTo>
                    <a:pt x="93616" y="95859"/>
                  </a:lnTo>
                  <a:lnTo>
                    <a:pt x="97172" y="87703"/>
                  </a:lnTo>
                  <a:lnTo>
                    <a:pt x="100667" y="77915"/>
                  </a:lnTo>
                  <a:lnTo>
                    <a:pt x="104310" y="67048"/>
                  </a:lnTo>
                  <a:lnTo>
                    <a:pt x="108428" y="55742"/>
                  </a:lnTo>
                  <a:lnTo>
                    <a:pt x="113162" y="44398"/>
                  </a:lnTo>
                  <a:lnTo>
                    <a:pt x="118645" y="33506"/>
                  </a:lnTo>
                  <a:lnTo>
                    <a:pt x="125080" y="23721"/>
                  </a:lnTo>
                  <a:lnTo>
                    <a:pt x="132486" y="15300"/>
                  </a:lnTo>
                  <a:lnTo>
                    <a:pt x="140730" y="8476"/>
                  </a:lnTo>
                  <a:lnTo>
                    <a:pt x="149635" y="3633"/>
                  </a:lnTo>
                  <a:lnTo>
                    <a:pt x="159030" y="791"/>
                  </a:lnTo>
                  <a:lnTo>
                    <a:pt x="168778" y="0"/>
                  </a:lnTo>
                  <a:lnTo>
                    <a:pt x="178775" y="1504"/>
                  </a:lnTo>
                  <a:lnTo>
                    <a:pt x="188933" y="5228"/>
                  </a:lnTo>
                  <a:lnTo>
                    <a:pt x="198872" y="11149"/>
                  </a:lnTo>
                  <a:lnTo>
                    <a:pt x="207940" y="19468"/>
                  </a:lnTo>
                  <a:lnTo>
                    <a:pt x="215852" y="30054"/>
                  </a:lnTo>
                  <a:lnTo>
                    <a:pt x="222655" y="42211"/>
                  </a:lnTo>
                  <a:lnTo>
                    <a:pt x="228541" y="54893"/>
                  </a:lnTo>
                  <a:lnTo>
                    <a:pt x="233725" y="67458"/>
                  </a:lnTo>
                  <a:lnTo>
                    <a:pt x="238395" y="79823"/>
                  </a:lnTo>
                  <a:lnTo>
                    <a:pt x="242700" y="92265"/>
                  </a:lnTo>
                  <a:lnTo>
                    <a:pt x="246745" y="104972"/>
                  </a:lnTo>
                  <a:lnTo>
                    <a:pt x="250448" y="118151"/>
                  </a:lnTo>
                  <a:lnTo>
                    <a:pt x="253556" y="132078"/>
                  </a:lnTo>
                  <a:lnTo>
                    <a:pt x="255982" y="146818"/>
                  </a:lnTo>
                  <a:lnTo>
                    <a:pt x="257950" y="161958"/>
                  </a:lnTo>
                  <a:lnTo>
                    <a:pt x="259886" y="176734"/>
                  </a:lnTo>
                  <a:lnTo>
                    <a:pt x="262038" y="190743"/>
                  </a:lnTo>
                  <a:lnTo>
                    <a:pt x="264325" y="204057"/>
                  </a:lnTo>
                  <a:lnTo>
                    <a:pt x="266648" y="218667"/>
                  </a:lnTo>
                  <a:lnTo>
                    <a:pt x="269214" y="239206"/>
                  </a:lnTo>
                  <a:lnTo>
                    <a:pt x="272430" y="273412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15065" y="2481698"/>
              <a:ext cx="248122" cy="562917"/>
            </a:xfrm>
            <a:custGeom>
              <a:avLst/>
              <a:gdLst/>
              <a:ahLst/>
              <a:cxnLst/>
              <a:rect l="0" t="0" r="0" b="0"/>
              <a:pathLst>
                <a:path w="248122" h="562917">
                  <a:moveTo>
                    <a:pt x="0" y="0"/>
                  </a:moveTo>
                  <a:lnTo>
                    <a:pt x="67" y="14669"/>
                  </a:lnTo>
                  <a:lnTo>
                    <a:pt x="708" y="28580"/>
                  </a:lnTo>
                  <a:lnTo>
                    <a:pt x="2000" y="43074"/>
                  </a:lnTo>
                  <a:lnTo>
                    <a:pt x="3687" y="58102"/>
                  </a:lnTo>
                  <a:lnTo>
                    <a:pt x="5355" y="73279"/>
                  </a:lnTo>
                  <a:lnTo>
                    <a:pt x="6772" y="88341"/>
                  </a:lnTo>
                  <a:lnTo>
                    <a:pt x="8044" y="103033"/>
                  </a:lnTo>
                  <a:lnTo>
                    <a:pt x="9503" y="117044"/>
                  </a:lnTo>
                  <a:lnTo>
                    <a:pt x="11331" y="130283"/>
                  </a:lnTo>
                  <a:lnTo>
                    <a:pt x="13389" y="142986"/>
                  </a:lnTo>
                  <a:lnTo>
                    <a:pt x="15317" y="155596"/>
                  </a:lnTo>
                  <a:lnTo>
                    <a:pt x="16916" y="168378"/>
                  </a:lnTo>
                  <a:lnTo>
                    <a:pt x="18311" y="181253"/>
                  </a:lnTo>
                  <a:lnTo>
                    <a:pt x="19854" y="193904"/>
                  </a:lnTo>
                  <a:lnTo>
                    <a:pt x="21745" y="206171"/>
                  </a:lnTo>
                  <a:lnTo>
                    <a:pt x="24015" y="218529"/>
                  </a:lnTo>
                  <a:lnTo>
                    <a:pt x="26618" y="231957"/>
                  </a:lnTo>
                  <a:lnTo>
                    <a:pt x="29478" y="246922"/>
                  </a:lnTo>
                  <a:lnTo>
                    <a:pt x="32366" y="263398"/>
                  </a:lnTo>
                  <a:lnTo>
                    <a:pt x="34918" y="281140"/>
                  </a:lnTo>
                  <a:lnTo>
                    <a:pt x="36967" y="299848"/>
                  </a:lnTo>
                  <a:lnTo>
                    <a:pt x="38681" y="318935"/>
                  </a:lnTo>
                  <a:lnTo>
                    <a:pt x="40446" y="337581"/>
                  </a:lnTo>
                  <a:lnTo>
                    <a:pt x="42482" y="355373"/>
                  </a:lnTo>
                  <a:lnTo>
                    <a:pt x="44683" y="372266"/>
                  </a:lnTo>
                  <a:lnTo>
                    <a:pt x="46707" y="388384"/>
                  </a:lnTo>
                  <a:lnTo>
                    <a:pt x="48356" y="403864"/>
                  </a:lnTo>
                  <a:lnTo>
                    <a:pt x="49258" y="417707"/>
                  </a:lnTo>
                  <a:lnTo>
                    <a:pt x="48229" y="427462"/>
                  </a:lnTo>
                  <a:lnTo>
                    <a:pt x="45155" y="431719"/>
                  </a:lnTo>
                  <a:lnTo>
                    <a:pt x="41787" y="430888"/>
                  </a:lnTo>
                  <a:lnTo>
                    <a:pt x="38941" y="426088"/>
                  </a:lnTo>
                  <a:lnTo>
                    <a:pt x="36930" y="418407"/>
                  </a:lnTo>
                  <a:lnTo>
                    <a:pt x="35986" y="408701"/>
                  </a:lnTo>
                  <a:lnTo>
                    <a:pt x="36107" y="397591"/>
                  </a:lnTo>
                  <a:lnTo>
                    <a:pt x="36976" y="385358"/>
                  </a:lnTo>
                  <a:lnTo>
                    <a:pt x="38085" y="372001"/>
                  </a:lnTo>
                  <a:lnTo>
                    <a:pt x="39130" y="357615"/>
                  </a:lnTo>
                  <a:lnTo>
                    <a:pt x="40320" y="342867"/>
                  </a:lnTo>
                  <a:lnTo>
                    <a:pt x="42257" y="328876"/>
                  </a:lnTo>
                  <a:lnTo>
                    <a:pt x="45233" y="316204"/>
                  </a:lnTo>
                  <a:lnTo>
                    <a:pt x="49387" y="304730"/>
                  </a:lnTo>
                  <a:lnTo>
                    <a:pt x="54857" y="293948"/>
                  </a:lnTo>
                  <a:lnTo>
                    <a:pt x="61584" y="283483"/>
                  </a:lnTo>
                  <a:lnTo>
                    <a:pt x="69526" y="273623"/>
                  </a:lnTo>
                  <a:lnTo>
                    <a:pt x="78753" y="265198"/>
                  </a:lnTo>
                  <a:lnTo>
                    <a:pt x="89174" y="258569"/>
                  </a:lnTo>
                  <a:lnTo>
                    <a:pt x="100425" y="253794"/>
                  </a:lnTo>
                  <a:lnTo>
                    <a:pt x="111967" y="250881"/>
                  </a:lnTo>
                  <a:lnTo>
                    <a:pt x="123465" y="249638"/>
                  </a:lnTo>
                  <a:lnTo>
                    <a:pt x="134624" y="250074"/>
                  </a:lnTo>
                  <a:lnTo>
                    <a:pt x="145118" y="252478"/>
                  </a:lnTo>
                  <a:lnTo>
                    <a:pt x="154845" y="256833"/>
                  </a:lnTo>
                  <a:lnTo>
                    <a:pt x="164038" y="262855"/>
                  </a:lnTo>
                  <a:lnTo>
                    <a:pt x="173140" y="270184"/>
                  </a:lnTo>
                  <a:lnTo>
                    <a:pt x="182413" y="278488"/>
                  </a:lnTo>
                  <a:lnTo>
                    <a:pt x="191780" y="287655"/>
                  </a:lnTo>
                  <a:lnTo>
                    <a:pt x="200922" y="297785"/>
                  </a:lnTo>
                  <a:lnTo>
                    <a:pt x="209662" y="308862"/>
                  </a:lnTo>
                  <a:lnTo>
                    <a:pt x="217819" y="320910"/>
                  </a:lnTo>
                  <a:lnTo>
                    <a:pt x="225144" y="334062"/>
                  </a:lnTo>
                  <a:lnTo>
                    <a:pt x="231582" y="348279"/>
                  </a:lnTo>
                  <a:lnTo>
                    <a:pt x="237074" y="363234"/>
                  </a:lnTo>
                  <a:lnTo>
                    <a:pt x="241472" y="378419"/>
                  </a:lnTo>
                  <a:lnTo>
                    <a:pt x="244798" y="393524"/>
                  </a:lnTo>
                  <a:lnTo>
                    <a:pt x="247050" y="408598"/>
                  </a:lnTo>
                  <a:lnTo>
                    <a:pt x="248121" y="423938"/>
                  </a:lnTo>
                  <a:lnTo>
                    <a:pt x="248064" y="439695"/>
                  </a:lnTo>
                  <a:lnTo>
                    <a:pt x="247061" y="455548"/>
                  </a:lnTo>
                  <a:lnTo>
                    <a:pt x="245325" y="470819"/>
                  </a:lnTo>
                  <a:lnTo>
                    <a:pt x="243041" y="485158"/>
                  </a:lnTo>
                  <a:lnTo>
                    <a:pt x="240033" y="498226"/>
                  </a:lnTo>
                  <a:lnTo>
                    <a:pt x="235805" y="509553"/>
                  </a:lnTo>
                  <a:lnTo>
                    <a:pt x="230175" y="519061"/>
                  </a:lnTo>
                  <a:lnTo>
                    <a:pt x="223106" y="527141"/>
                  </a:lnTo>
                  <a:lnTo>
                    <a:pt x="214531" y="534432"/>
                  </a:lnTo>
                  <a:lnTo>
                    <a:pt x="204571" y="541374"/>
                  </a:lnTo>
                  <a:lnTo>
                    <a:pt x="193306" y="547871"/>
                  </a:lnTo>
                  <a:lnTo>
                    <a:pt x="180696" y="553411"/>
                  </a:lnTo>
                  <a:lnTo>
                    <a:pt x="166849" y="557764"/>
                  </a:lnTo>
                  <a:lnTo>
                    <a:pt x="152146" y="560839"/>
                  </a:lnTo>
                  <a:lnTo>
                    <a:pt x="137132" y="562529"/>
                  </a:lnTo>
                  <a:lnTo>
                    <a:pt x="122155" y="562916"/>
                  </a:lnTo>
                  <a:lnTo>
                    <a:pt x="107676" y="562056"/>
                  </a:lnTo>
                  <a:lnTo>
                    <a:pt x="94332" y="559892"/>
                  </a:lnTo>
                  <a:lnTo>
                    <a:pt x="82356" y="556513"/>
                  </a:lnTo>
                  <a:lnTo>
                    <a:pt x="71484" y="552127"/>
                  </a:lnTo>
                  <a:lnTo>
                    <a:pt x="61173" y="546968"/>
                  </a:lnTo>
                  <a:lnTo>
                    <a:pt x="51053" y="541240"/>
                  </a:lnTo>
                  <a:lnTo>
                    <a:pt x="41206" y="535026"/>
                  </a:lnTo>
                  <a:lnTo>
                    <a:pt x="31007" y="527474"/>
                  </a:lnTo>
                  <a:lnTo>
                    <a:pt x="18436" y="515689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78278" y="2724024"/>
              <a:ext cx="210571" cy="292431"/>
            </a:xfrm>
            <a:custGeom>
              <a:avLst/>
              <a:gdLst/>
              <a:ahLst/>
              <a:cxnLst/>
              <a:rect l="0" t="0" r="0" b="0"/>
              <a:pathLst>
                <a:path w="210571" h="292431">
                  <a:moveTo>
                    <a:pt x="0" y="136700"/>
                  </a:moveTo>
                  <a:lnTo>
                    <a:pt x="11735" y="136700"/>
                  </a:lnTo>
                  <a:lnTo>
                    <a:pt x="22864" y="136700"/>
                  </a:lnTo>
                  <a:lnTo>
                    <a:pt x="34462" y="136695"/>
                  </a:lnTo>
                  <a:lnTo>
                    <a:pt x="46624" y="136523"/>
                  </a:lnTo>
                  <a:lnTo>
                    <a:pt x="59283" y="135874"/>
                  </a:lnTo>
                  <a:lnTo>
                    <a:pt x="72330" y="134616"/>
                  </a:lnTo>
                  <a:lnTo>
                    <a:pt x="85337" y="132618"/>
                  </a:lnTo>
                  <a:lnTo>
                    <a:pt x="97605" y="129673"/>
                  </a:lnTo>
                  <a:lnTo>
                    <a:pt x="108814" y="125759"/>
                  </a:lnTo>
                  <a:lnTo>
                    <a:pt x="118982" y="120843"/>
                  </a:lnTo>
                  <a:lnTo>
                    <a:pt x="128279" y="114793"/>
                  </a:lnTo>
                  <a:lnTo>
                    <a:pt x="136896" y="107645"/>
                  </a:lnTo>
                  <a:lnTo>
                    <a:pt x="144685" y="99406"/>
                  </a:lnTo>
                  <a:lnTo>
                    <a:pt x="151173" y="89972"/>
                  </a:lnTo>
                  <a:lnTo>
                    <a:pt x="156197" y="79408"/>
                  </a:lnTo>
                  <a:lnTo>
                    <a:pt x="159572" y="68061"/>
                  </a:lnTo>
                  <a:lnTo>
                    <a:pt x="160939" y="56453"/>
                  </a:lnTo>
                  <a:lnTo>
                    <a:pt x="160294" y="44916"/>
                  </a:lnTo>
                  <a:lnTo>
                    <a:pt x="157760" y="33899"/>
                  </a:lnTo>
                  <a:lnTo>
                    <a:pt x="153401" y="24034"/>
                  </a:lnTo>
                  <a:lnTo>
                    <a:pt x="147429" y="15560"/>
                  </a:lnTo>
                  <a:lnTo>
                    <a:pt x="139999" y="8702"/>
                  </a:lnTo>
                  <a:lnTo>
                    <a:pt x="131118" y="3836"/>
                  </a:lnTo>
                  <a:lnTo>
                    <a:pt x="120932" y="974"/>
                  </a:lnTo>
                  <a:lnTo>
                    <a:pt x="110010" y="0"/>
                  </a:lnTo>
                  <a:lnTo>
                    <a:pt x="99219" y="850"/>
                  </a:lnTo>
                  <a:lnTo>
                    <a:pt x="89044" y="3311"/>
                  </a:lnTo>
                  <a:lnTo>
                    <a:pt x="79757" y="7231"/>
                  </a:lnTo>
                  <a:lnTo>
                    <a:pt x="71591" y="12603"/>
                  </a:lnTo>
                  <a:lnTo>
                    <a:pt x="64545" y="19292"/>
                  </a:lnTo>
                  <a:lnTo>
                    <a:pt x="58457" y="27223"/>
                  </a:lnTo>
                  <a:lnTo>
                    <a:pt x="53118" y="36448"/>
                  </a:lnTo>
                  <a:lnTo>
                    <a:pt x="48338" y="46883"/>
                  </a:lnTo>
                  <a:lnTo>
                    <a:pt x="44124" y="58482"/>
                  </a:lnTo>
                  <a:lnTo>
                    <a:pt x="40665" y="71325"/>
                  </a:lnTo>
                  <a:lnTo>
                    <a:pt x="38007" y="85332"/>
                  </a:lnTo>
                  <a:lnTo>
                    <a:pt x="36223" y="100144"/>
                  </a:lnTo>
                  <a:lnTo>
                    <a:pt x="35475" y="115232"/>
                  </a:lnTo>
                  <a:lnTo>
                    <a:pt x="35751" y="130268"/>
                  </a:lnTo>
                  <a:lnTo>
                    <a:pt x="36903" y="145125"/>
                  </a:lnTo>
                  <a:lnTo>
                    <a:pt x="38740" y="159788"/>
                  </a:lnTo>
                  <a:lnTo>
                    <a:pt x="41088" y="174281"/>
                  </a:lnTo>
                  <a:lnTo>
                    <a:pt x="43967" y="188642"/>
                  </a:lnTo>
                  <a:lnTo>
                    <a:pt x="47578" y="202904"/>
                  </a:lnTo>
                  <a:lnTo>
                    <a:pt x="51976" y="217087"/>
                  </a:lnTo>
                  <a:lnTo>
                    <a:pt x="57233" y="230885"/>
                  </a:lnTo>
                  <a:lnTo>
                    <a:pt x="63519" y="243697"/>
                  </a:lnTo>
                  <a:lnTo>
                    <a:pt x="70825" y="255272"/>
                  </a:lnTo>
                  <a:lnTo>
                    <a:pt x="79003" y="265519"/>
                  </a:lnTo>
                  <a:lnTo>
                    <a:pt x="87863" y="274337"/>
                  </a:lnTo>
                  <a:lnTo>
                    <a:pt x="97228" y="281811"/>
                  </a:lnTo>
                  <a:lnTo>
                    <a:pt x="106957" y="287677"/>
                  </a:lnTo>
                  <a:lnTo>
                    <a:pt x="116940" y="291272"/>
                  </a:lnTo>
                  <a:lnTo>
                    <a:pt x="127094" y="292430"/>
                  </a:lnTo>
                  <a:lnTo>
                    <a:pt x="137201" y="291429"/>
                  </a:lnTo>
                  <a:lnTo>
                    <a:pt x="146913" y="288707"/>
                  </a:lnTo>
                  <a:lnTo>
                    <a:pt x="156075" y="284699"/>
                  </a:lnTo>
                  <a:lnTo>
                    <a:pt x="164789" y="279877"/>
                  </a:lnTo>
                  <a:lnTo>
                    <a:pt x="174381" y="274170"/>
                  </a:lnTo>
                  <a:lnTo>
                    <a:pt x="187929" y="265969"/>
                  </a:lnTo>
                  <a:lnTo>
                    <a:pt x="210570" y="25251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13383" y="2702797"/>
              <a:ext cx="154451" cy="282332"/>
            </a:xfrm>
            <a:custGeom>
              <a:avLst/>
              <a:gdLst/>
              <a:ahLst/>
              <a:cxnLst/>
              <a:rect l="0" t="0" r="0" b="0"/>
              <a:pathLst>
                <a:path w="154451" h="282332">
                  <a:moveTo>
                    <a:pt x="17579" y="147398"/>
                  </a:moveTo>
                  <a:lnTo>
                    <a:pt x="17646" y="162000"/>
                  </a:lnTo>
                  <a:lnTo>
                    <a:pt x="18286" y="175271"/>
                  </a:lnTo>
                  <a:lnTo>
                    <a:pt x="19578" y="188473"/>
                  </a:lnTo>
                  <a:lnTo>
                    <a:pt x="21265" y="201814"/>
                  </a:lnTo>
                  <a:lnTo>
                    <a:pt x="22934" y="215323"/>
                  </a:lnTo>
                  <a:lnTo>
                    <a:pt x="24351" y="228977"/>
                  </a:lnTo>
                  <a:lnTo>
                    <a:pt x="25622" y="242743"/>
                  </a:lnTo>
                  <a:lnTo>
                    <a:pt x="27081" y="256592"/>
                  </a:lnTo>
                  <a:lnTo>
                    <a:pt x="28876" y="270395"/>
                  </a:lnTo>
                  <a:lnTo>
                    <a:pt x="29706" y="280408"/>
                  </a:lnTo>
                  <a:lnTo>
                    <a:pt x="28367" y="282331"/>
                  </a:lnTo>
                  <a:lnTo>
                    <a:pt x="25986" y="278149"/>
                  </a:lnTo>
                  <a:lnTo>
                    <a:pt x="23170" y="270189"/>
                  </a:lnTo>
                  <a:lnTo>
                    <a:pt x="20122" y="259941"/>
                  </a:lnTo>
                  <a:lnTo>
                    <a:pt x="16925" y="248295"/>
                  </a:lnTo>
                  <a:lnTo>
                    <a:pt x="13628" y="235785"/>
                  </a:lnTo>
                  <a:lnTo>
                    <a:pt x="10268" y="222733"/>
                  </a:lnTo>
                  <a:lnTo>
                    <a:pt x="7029" y="209335"/>
                  </a:lnTo>
                  <a:lnTo>
                    <a:pt x="4234" y="195716"/>
                  </a:lnTo>
                  <a:lnTo>
                    <a:pt x="2027" y="181949"/>
                  </a:lnTo>
                  <a:lnTo>
                    <a:pt x="545" y="167920"/>
                  </a:lnTo>
                  <a:lnTo>
                    <a:pt x="0" y="153354"/>
                  </a:lnTo>
                  <a:lnTo>
                    <a:pt x="418" y="138152"/>
                  </a:lnTo>
                  <a:lnTo>
                    <a:pt x="1834" y="122687"/>
                  </a:lnTo>
                  <a:lnTo>
                    <a:pt x="4379" y="107684"/>
                  </a:lnTo>
                  <a:lnTo>
                    <a:pt x="8022" y="93524"/>
                  </a:lnTo>
                  <a:lnTo>
                    <a:pt x="12755" y="80407"/>
                  </a:lnTo>
                  <a:lnTo>
                    <a:pt x="18680" y="68517"/>
                  </a:lnTo>
                  <a:lnTo>
                    <a:pt x="25740" y="57821"/>
                  </a:lnTo>
                  <a:lnTo>
                    <a:pt x="33752" y="48300"/>
                  </a:lnTo>
                  <a:lnTo>
                    <a:pt x="42500" y="40034"/>
                  </a:lnTo>
                  <a:lnTo>
                    <a:pt x="51790" y="32951"/>
                  </a:lnTo>
                  <a:lnTo>
                    <a:pt x="61468" y="26852"/>
                  </a:lnTo>
                  <a:lnTo>
                    <a:pt x="71417" y="21512"/>
                  </a:lnTo>
                  <a:lnTo>
                    <a:pt x="81552" y="16735"/>
                  </a:lnTo>
                  <a:lnTo>
                    <a:pt x="91939" y="12512"/>
                  </a:lnTo>
                  <a:lnTo>
                    <a:pt x="104112" y="8596"/>
                  </a:lnTo>
                  <a:lnTo>
                    <a:pt x="122491" y="4641"/>
                  </a:lnTo>
                  <a:lnTo>
                    <a:pt x="154450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12745" y="2712133"/>
              <a:ext cx="284738" cy="356454"/>
            </a:xfrm>
            <a:custGeom>
              <a:avLst/>
              <a:gdLst/>
              <a:ahLst/>
              <a:cxnLst/>
              <a:rect l="0" t="0" r="0" b="0"/>
              <a:pathLst>
                <a:path w="284738" h="356454">
                  <a:moveTo>
                    <a:pt x="176186" y="11720"/>
                  </a:moveTo>
                  <a:lnTo>
                    <a:pt x="170184" y="6054"/>
                  </a:lnTo>
                  <a:lnTo>
                    <a:pt x="163339" y="2410"/>
                  </a:lnTo>
                  <a:lnTo>
                    <a:pt x="154947" y="501"/>
                  </a:lnTo>
                  <a:lnTo>
                    <a:pt x="145147" y="0"/>
                  </a:lnTo>
                  <a:lnTo>
                    <a:pt x="134185" y="619"/>
                  </a:lnTo>
                  <a:lnTo>
                    <a:pt x="122328" y="2099"/>
                  </a:lnTo>
                  <a:lnTo>
                    <a:pt x="109977" y="4540"/>
                  </a:lnTo>
                  <a:lnTo>
                    <a:pt x="97629" y="8375"/>
                  </a:lnTo>
                  <a:lnTo>
                    <a:pt x="85558" y="13726"/>
                  </a:lnTo>
                  <a:lnTo>
                    <a:pt x="73999" y="20266"/>
                  </a:lnTo>
                  <a:lnTo>
                    <a:pt x="63231" y="27419"/>
                  </a:lnTo>
                  <a:lnTo>
                    <a:pt x="53320" y="34789"/>
                  </a:lnTo>
                  <a:lnTo>
                    <a:pt x="44172" y="42347"/>
                  </a:lnTo>
                  <a:lnTo>
                    <a:pt x="35632" y="50326"/>
                  </a:lnTo>
                  <a:lnTo>
                    <a:pt x="27555" y="58840"/>
                  </a:lnTo>
                  <a:lnTo>
                    <a:pt x="19975" y="67863"/>
                  </a:lnTo>
                  <a:lnTo>
                    <a:pt x="13103" y="77305"/>
                  </a:lnTo>
                  <a:lnTo>
                    <a:pt x="7015" y="87060"/>
                  </a:lnTo>
                  <a:lnTo>
                    <a:pt x="2283" y="96712"/>
                  </a:lnTo>
                  <a:lnTo>
                    <a:pt x="0" y="105581"/>
                  </a:lnTo>
                  <a:lnTo>
                    <a:pt x="551" y="113347"/>
                  </a:lnTo>
                  <a:lnTo>
                    <a:pt x="3855" y="119711"/>
                  </a:lnTo>
                  <a:lnTo>
                    <a:pt x="9728" y="124238"/>
                  </a:lnTo>
                  <a:lnTo>
                    <a:pt x="17790" y="126877"/>
                  </a:lnTo>
                  <a:lnTo>
                    <a:pt x="27572" y="128039"/>
                  </a:lnTo>
                  <a:lnTo>
                    <a:pt x="38638" y="128380"/>
                  </a:lnTo>
                  <a:lnTo>
                    <a:pt x="50631" y="128359"/>
                  </a:lnTo>
                  <a:lnTo>
                    <a:pt x="63443" y="128215"/>
                  </a:lnTo>
                  <a:lnTo>
                    <a:pt x="77181" y="128053"/>
                  </a:lnTo>
                  <a:lnTo>
                    <a:pt x="91826" y="127916"/>
                  </a:lnTo>
                  <a:lnTo>
                    <a:pt x="107087" y="127979"/>
                  </a:lnTo>
                  <a:lnTo>
                    <a:pt x="122484" y="128546"/>
                  </a:lnTo>
                  <a:lnTo>
                    <a:pt x="137721" y="129745"/>
                  </a:lnTo>
                  <a:lnTo>
                    <a:pt x="152376" y="131703"/>
                  </a:lnTo>
                  <a:lnTo>
                    <a:pt x="165840" y="134620"/>
                  </a:lnTo>
                  <a:lnTo>
                    <a:pt x="177896" y="138514"/>
                  </a:lnTo>
                  <a:lnTo>
                    <a:pt x="188822" y="143418"/>
                  </a:lnTo>
                  <a:lnTo>
                    <a:pt x="199169" y="149458"/>
                  </a:lnTo>
                  <a:lnTo>
                    <a:pt x="209318" y="156596"/>
                  </a:lnTo>
                  <a:lnTo>
                    <a:pt x="219290" y="164659"/>
                  </a:lnTo>
                  <a:lnTo>
                    <a:pt x="228848" y="173442"/>
                  </a:lnTo>
                  <a:lnTo>
                    <a:pt x="237873" y="182759"/>
                  </a:lnTo>
                  <a:lnTo>
                    <a:pt x="246394" y="192626"/>
                  </a:lnTo>
                  <a:lnTo>
                    <a:pt x="254496" y="203233"/>
                  </a:lnTo>
                  <a:lnTo>
                    <a:pt x="262269" y="214634"/>
                  </a:lnTo>
                  <a:lnTo>
                    <a:pt x="269471" y="226901"/>
                  </a:lnTo>
                  <a:lnTo>
                    <a:pt x="275556" y="240199"/>
                  </a:lnTo>
                  <a:lnTo>
                    <a:pt x="280306" y="254506"/>
                  </a:lnTo>
                  <a:lnTo>
                    <a:pt x="283495" y="269181"/>
                  </a:lnTo>
                  <a:lnTo>
                    <a:pt x="284737" y="283114"/>
                  </a:lnTo>
                  <a:lnTo>
                    <a:pt x="284009" y="295738"/>
                  </a:lnTo>
                  <a:lnTo>
                    <a:pt x="281418" y="307008"/>
                  </a:lnTo>
                  <a:lnTo>
                    <a:pt x="277020" y="317119"/>
                  </a:lnTo>
                  <a:lnTo>
                    <a:pt x="271023" y="326319"/>
                  </a:lnTo>
                  <a:lnTo>
                    <a:pt x="263576" y="334517"/>
                  </a:lnTo>
                  <a:lnTo>
                    <a:pt x="254683" y="341286"/>
                  </a:lnTo>
                  <a:lnTo>
                    <a:pt x="244477" y="346512"/>
                  </a:lnTo>
                  <a:lnTo>
                    <a:pt x="233032" y="350363"/>
                  </a:lnTo>
                  <a:lnTo>
                    <a:pt x="220292" y="353115"/>
                  </a:lnTo>
                  <a:lnTo>
                    <a:pt x="206361" y="355037"/>
                  </a:lnTo>
                  <a:lnTo>
                    <a:pt x="191768" y="356193"/>
                  </a:lnTo>
                  <a:lnTo>
                    <a:pt x="177359" y="356453"/>
                  </a:lnTo>
                  <a:lnTo>
                    <a:pt x="163589" y="355821"/>
                  </a:lnTo>
                  <a:lnTo>
                    <a:pt x="150225" y="354585"/>
                  </a:lnTo>
                  <a:lnTo>
                    <a:pt x="136572" y="353217"/>
                  </a:lnTo>
                  <a:lnTo>
                    <a:pt x="122239" y="351998"/>
                  </a:lnTo>
                  <a:lnTo>
                    <a:pt x="107322" y="350859"/>
                  </a:lnTo>
                  <a:lnTo>
                    <a:pt x="92223" y="349487"/>
                  </a:lnTo>
                  <a:lnTo>
                    <a:pt x="77226" y="347716"/>
                  </a:lnTo>
                  <a:lnTo>
                    <a:pt x="63036" y="345687"/>
                  </a:lnTo>
                  <a:lnTo>
                    <a:pt x="49452" y="343566"/>
                  </a:lnTo>
                  <a:lnTo>
                    <a:pt x="35281" y="341163"/>
                  </a:lnTo>
                  <a:lnTo>
                    <a:pt x="18258" y="338104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34111" y="2784547"/>
              <a:ext cx="246730" cy="300158"/>
            </a:xfrm>
            <a:custGeom>
              <a:avLst/>
              <a:gdLst/>
              <a:ahLst/>
              <a:cxnLst/>
              <a:rect l="0" t="0" r="0" b="0"/>
              <a:pathLst>
                <a:path w="246730" h="300158">
                  <a:moveTo>
                    <a:pt x="149701" y="34063"/>
                  </a:moveTo>
                  <a:lnTo>
                    <a:pt x="143699" y="25463"/>
                  </a:lnTo>
                  <a:lnTo>
                    <a:pt x="136856" y="19037"/>
                  </a:lnTo>
                  <a:lnTo>
                    <a:pt x="128467" y="14237"/>
                  </a:lnTo>
                  <a:lnTo>
                    <a:pt x="118840" y="11041"/>
                  </a:lnTo>
                  <a:lnTo>
                    <a:pt x="108525" y="9792"/>
                  </a:lnTo>
                  <a:lnTo>
                    <a:pt x="97922" y="10510"/>
                  </a:lnTo>
                  <a:lnTo>
                    <a:pt x="87397" y="13091"/>
                  </a:lnTo>
                  <a:lnTo>
                    <a:pt x="77345" y="17480"/>
                  </a:lnTo>
                  <a:lnTo>
                    <a:pt x="67926" y="23465"/>
                  </a:lnTo>
                  <a:lnTo>
                    <a:pt x="59112" y="30735"/>
                  </a:lnTo>
                  <a:lnTo>
                    <a:pt x="50800" y="38976"/>
                  </a:lnTo>
                  <a:lnTo>
                    <a:pt x="42875" y="47927"/>
                  </a:lnTo>
                  <a:lnTo>
                    <a:pt x="35397" y="57545"/>
                  </a:lnTo>
                  <a:lnTo>
                    <a:pt x="28594" y="67986"/>
                  </a:lnTo>
                  <a:lnTo>
                    <a:pt x="22534" y="79270"/>
                  </a:lnTo>
                  <a:lnTo>
                    <a:pt x="17142" y="91290"/>
                  </a:lnTo>
                  <a:lnTo>
                    <a:pt x="12285" y="103890"/>
                  </a:lnTo>
                  <a:lnTo>
                    <a:pt x="7841" y="116923"/>
                  </a:lnTo>
                  <a:lnTo>
                    <a:pt x="4026" y="130269"/>
                  </a:lnTo>
                  <a:lnTo>
                    <a:pt x="1368" y="143835"/>
                  </a:lnTo>
                  <a:lnTo>
                    <a:pt x="62" y="157548"/>
                  </a:lnTo>
                  <a:lnTo>
                    <a:pt x="0" y="171197"/>
                  </a:lnTo>
                  <a:lnTo>
                    <a:pt x="945" y="184441"/>
                  </a:lnTo>
                  <a:lnTo>
                    <a:pt x="2659" y="197128"/>
                  </a:lnTo>
                  <a:lnTo>
                    <a:pt x="5098" y="209275"/>
                  </a:lnTo>
                  <a:lnTo>
                    <a:pt x="8404" y="220973"/>
                  </a:lnTo>
                  <a:lnTo>
                    <a:pt x="12589" y="232325"/>
                  </a:lnTo>
                  <a:lnTo>
                    <a:pt x="17533" y="243425"/>
                  </a:lnTo>
                  <a:lnTo>
                    <a:pt x="23075" y="254346"/>
                  </a:lnTo>
                  <a:lnTo>
                    <a:pt x="29073" y="265127"/>
                  </a:lnTo>
                  <a:lnTo>
                    <a:pt x="35728" y="275318"/>
                  </a:lnTo>
                  <a:lnTo>
                    <a:pt x="43559" y="284023"/>
                  </a:lnTo>
                  <a:lnTo>
                    <a:pt x="52757" y="290869"/>
                  </a:lnTo>
                  <a:lnTo>
                    <a:pt x="63206" y="295803"/>
                  </a:lnTo>
                  <a:lnTo>
                    <a:pt x="74668" y="298830"/>
                  </a:lnTo>
                  <a:lnTo>
                    <a:pt x="86894" y="300157"/>
                  </a:lnTo>
                  <a:lnTo>
                    <a:pt x="99511" y="299949"/>
                  </a:lnTo>
                  <a:lnTo>
                    <a:pt x="112045" y="298230"/>
                  </a:lnTo>
                  <a:lnTo>
                    <a:pt x="124245" y="295154"/>
                  </a:lnTo>
                  <a:lnTo>
                    <a:pt x="135891" y="290974"/>
                  </a:lnTo>
                  <a:lnTo>
                    <a:pt x="146720" y="285952"/>
                  </a:lnTo>
                  <a:lnTo>
                    <a:pt x="156671" y="280313"/>
                  </a:lnTo>
                  <a:lnTo>
                    <a:pt x="165846" y="274069"/>
                  </a:lnTo>
                  <a:lnTo>
                    <a:pt x="174404" y="267047"/>
                  </a:lnTo>
                  <a:lnTo>
                    <a:pt x="182498" y="259206"/>
                  </a:lnTo>
                  <a:lnTo>
                    <a:pt x="190260" y="250483"/>
                  </a:lnTo>
                  <a:lnTo>
                    <a:pt x="197785" y="240716"/>
                  </a:lnTo>
                  <a:lnTo>
                    <a:pt x="205144" y="229925"/>
                  </a:lnTo>
                  <a:lnTo>
                    <a:pt x="212222" y="218424"/>
                  </a:lnTo>
                  <a:lnTo>
                    <a:pt x="218748" y="206711"/>
                  </a:lnTo>
                  <a:lnTo>
                    <a:pt x="224619" y="195090"/>
                  </a:lnTo>
                  <a:lnTo>
                    <a:pt x="229884" y="183509"/>
                  </a:lnTo>
                  <a:lnTo>
                    <a:pt x="234653" y="171667"/>
                  </a:lnTo>
                  <a:lnTo>
                    <a:pt x="239038" y="159403"/>
                  </a:lnTo>
                  <a:lnTo>
                    <a:pt x="242815" y="146709"/>
                  </a:lnTo>
                  <a:lnTo>
                    <a:pt x="245446" y="133647"/>
                  </a:lnTo>
                  <a:lnTo>
                    <a:pt x="246729" y="120301"/>
                  </a:lnTo>
                  <a:lnTo>
                    <a:pt x="246607" y="106743"/>
                  </a:lnTo>
                  <a:lnTo>
                    <a:pt x="245006" y="93036"/>
                  </a:lnTo>
                  <a:lnTo>
                    <a:pt x="242037" y="79227"/>
                  </a:lnTo>
                  <a:lnTo>
                    <a:pt x="237942" y="65514"/>
                  </a:lnTo>
                  <a:lnTo>
                    <a:pt x="232985" y="52227"/>
                  </a:lnTo>
                  <a:lnTo>
                    <a:pt x="227383" y="39525"/>
                  </a:lnTo>
                  <a:lnTo>
                    <a:pt x="220827" y="27878"/>
                  </a:lnTo>
                  <a:lnTo>
                    <a:pt x="212530" y="18112"/>
                  </a:lnTo>
                  <a:lnTo>
                    <a:pt x="202207" y="10515"/>
                  </a:lnTo>
                  <a:lnTo>
                    <a:pt x="190189" y="5059"/>
                  </a:lnTo>
                  <a:lnTo>
                    <a:pt x="177134" y="1672"/>
                  </a:lnTo>
                  <a:lnTo>
                    <a:pt x="163545" y="96"/>
                  </a:lnTo>
                  <a:lnTo>
                    <a:pt x="149928" y="0"/>
                  </a:lnTo>
                  <a:lnTo>
                    <a:pt x="135308" y="1175"/>
                  </a:lnTo>
                  <a:lnTo>
                    <a:pt x="116178" y="4836"/>
                  </a:lnTo>
                  <a:lnTo>
                    <a:pt x="86530" y="1300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02465" y="2753817"/>
              <a:ext cx="270902" cy="349063"/>
            </a:xfrm>
            <a:custGeom>
              <a:avLst/>
              <a:gdLst/>
              <a:ahLst/>
              <a:cxnLst/>
              <a:rect l="0" t="0" r="0" b="0"/>
              <a:pathLst>
                <a:path w="270902" h="349063">
                  <a:moveTo>
                    <a:pt x="7688" y="117436"/>
                  </a:moveTo>
                  <a:lnTo>
                    <a:pt x="7689" y="132105"/>
                  </a:lnTo>
                  <a:lnTo>
                    <a:pt x="7689" y="146015"/>
                  </a:lnTo>
                  <a:lnTo>
                    <a:pt x="7693" y="160509"/>
                  </a:lnTo>
                  <a:lnTo>
                    <a:pt x="7866" y="175537"/>
                  </a:lnTo>
                  <a:lnTo>
                    <a:pt x="8515" y="190714"/>
                  </a:lnTo>
                  <a:lnTo>
                    <a:pt x="9763" y="205781"/>
                  </a:lnTo>
                  <a:lnTo>
                    <a:pt x="11417" y="220645"/>
                  </a:lnTo>
                  <a:lnTo>
                    <a:pt x="13065" y="235305"/>
                  </a:lnTo>
                  <a:lnTo>
                    <a:pt x="14457" y="249763"/>
                  </a:lnTo>
                  <a:lnTo>
                    <a:pt x="15139" y="262934"/>
                  </a:lnTo>
                  <a:lnTo>
                    <a:pt x="14498" y="271296"/>
                  </a:lnTo>
                  <a:lnTo>
                    <a:pt x="12945" y="272702"/>
                  </a:lnTo>
                  <a:lnTo>
                    <a:pt x="11442" y="268937"/>
                  </a:lnTo>
                  <a:lnTo>
                    <a:pt x="10116" y="261902"/>
                  </a:lnTo>
                  <a:lnTo>
                    <a:pt x="8642" y="253061"/>
                  </a:lnTo>
                  <a:lnTo>
                    <a:pt x="6819" y="243298"/>
                  </a:lnTo>
                  <a:lnTo>
                    <a:pt x="4775" y="232760"/>
                  </a:lnTo>
                  <a:lnTo>
                    <a:pt x="2859" y="221068"/>
                  </a:lnTo>
                  <a:lnTo>
                    <a:pt x="1282" y="208082"/>
                  </a:lnTo>
                  <a:lnTo>
                    <a:pt x="241" y="194082"/>
                  </a:lnTo>
                  <a:lnTo>
                    <a:pt x="0" y="179603"/>
                  </a:lnTo>
                  <a:lnTo>
                    <a:pt x="620" y="165001"/>
                  </a:lnTo>
                  <a:lnTo>
                    <a:pt x="2004" y="150280"/>
                  </a:lnTo>
                  <a:lnTo>
                    <a:pt x="3997" y="135183"/>
                  </a:lnTo>
                  <a:lnTo>
                    <a:pt x="6445" y="119589"/>
                  </a:lnTo>
                  <a:lnTo>
                    <a:pt x="9223" y="103675"/>
                  </a:lnTo>
                  <a:lnTo>
                    <a:pt x="12232" y="87832"/>
                  </a:lnTo>
                  <a:lnTo>
                    <a:pt x="15412" y="72292"/>
                  </a:lnTo>
                  <a:lnTo>
                    <a:pt x="19039" y="57432"/>
                  </a:lnTo>
                  <a:lnTo>
                    <a:pt x="23691" y="43832"/>
                  </a:lnTo>
                  <a:lnTo>
                    <a:pt x="29613" y="31697"/>
                  </a:lnTo>
                  <a:lnTo>
                    <a:pt x="37049" y="21228"/>
                  </a:lnTo>
                  <a:lnTo>
                    <a:pt x="46402" y="12784"/>
                  </a:lnTo>
                  <a:lnTo>
                    <a:pt x="57690" y="6373"/>
                  </a:lnTo>
                  <a:lnTo>
                    <a:pt x="70321" y="2032"/>
                  </a:lnTo>
                  <a:lnTo>
                    <a:pt x="83322" y="0"/>
                  </a:lnTo>
                  <a:lnTo>
                    <a:pt x="96092" y="186"/>
                  </a:lnTo>
                  <a:lnTo>
                    <a:pt x="108254" y="2241"/>
                  </a:lnTo>
                  <a:lnTo>
                    <a:pt x="119494" y="5745"/>
                  </a:lnTo>
                  <a:lnTo>
                    <a:pt x="129758" y="10328"/>
                  </a:lnTo>
                  <a:lnTo>
                    <a:pt x="139330" y="16012"/>
                  </a:lnTo>
                  <a:lnTo>
                    <a:pt x="148693" y="23183"/>
                  </a:lnTo>
                  <a:lnTo>
                    <a:pt x="158145" y="31938"/>
                  </a:lnTo>
                  <a:lnTo>
                    <a:pt x="167633" y="42257"/>
                  </a:lnTo>
                  <a:lnTo>
                    <a:pt x="176857" y="54166"/>
                  </a:lnTo>
                  <a:lnTo>
                    <a:pt x="185652" y="67514"/>
                  </a:lnTo>
                  <a:lnTo>
                    <a:pt x="193847" y="82037"/>
                  </a:lnTo>
                  <a:lnTo>
                    <a:pt x="201197" y="97456"/>
                  </a:lnTo>
                  <a:lnTo>
                    <a:pt x="207656" y="113520"/>
                  </a:lnTo>
                  <a:lnTo>
                    <a:pt x="213332" y="129711"/>
                  </a:lnTo>
                  <a:lnTo>
                    <a:pt x="218386" y="145274"/>
                  </a:lnTo>
                  <a:lnTo>
                    <a:pt x="222974" y="159864"/>
                  </a:lnTo>
                  <a:lnTo>
                    <a:pt x="227228" y="173966"/>
                  </a:lnTo>
                  <a:lnTo>
                    <a:pt x="231245" y="188655"/>
                  </a:lnTo>
                  <a:lnTo>
                    <a:pt x="235099" y="204500"/>
                  </a:lnTo>
                  <a:lnTo>
                    <a:pt x="238841" y="221247"/>
                  </a:lnTo>
                  <a:lnTo>
                    <a:pt x="242507" y="238115"/>
                  </a:lnTo>
                  <a:lnTo>
                    <a:pt x="246123" y="254609"/>
                  </a:lnTo>
                  <a:lnTo>
                    <a:pt x="249702" y="270413"/>
                  </a:lnTo>
                  <a:lnTo>
                    <a:pt x="253259" y="285246"/>
                  </a:lnTo>
                  <a:lnTo>
                    <a:pt x="256796" y="299054"/>
                  </a:lnTo>
                  <a:lnTo>
                    <a:pt x="260165" y="311517"/>
                  </a:lnTo>
                  <a:lnTo>
                    <a:pt x="263407" y="323174"/>
                  </a:lnTo>
                  <a:lnTo>
                    <a:pt x="266804" y="335049"/>
                  </a:lnTo>
                  <a:lnTo>
                    <a:pt x="270901" y="349062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703915" y="3650361"/>
            <a:ext cx="4285099" cy="684354"/>
            <a:chOff x="2703915" y="3650361"/>
            <a:chExt cx="4285099" cy="684354"/>
          </a:xfrm>
        </p:grpSpPr>
        <p:sp>
          <p:nvSpPr>
            <p:cNvPr id="40" name="Freeform 39"/>
            <p:cNvSpPr/>
            <p:nvPr/>
          </p:nvSpPr>
          <p:spPr>
            <a:xfrm>
              <a:off x="2926067" y="3787232"/>
              <a:ext cx="20005" cy="547483"/>
            </a:xfrm>
            <a:custGeom>
              <a:avLst/>
              <a:gdLst/>
              <a:ahLst/>
              <a:cxnLst/>
              <a:rect l="0" t="0" r="0" b="0"/>
              <a:pathLst>
                <a:path w="20005" h="547483">
                  <a:moveTo>
                    <a:pt x="9475" y="0"/>
                  </a:moveTo>
                  <a:lnTo>
                    <a:pt x="6608" y="11735"/>
                  </a:lnTo>
                  <a:lnTo>
                    <a:pt x="4466" y="22864"/>
                  </a:lnTo>
                  <a:lnTo>
                    <a:pt x="2863" y="34471"/>
                  </a:lnTo>
                  <a:lnTo>
                    <a:pt x="1683" y="46978"/>
                  </a:lnTo>
                  <a:lnTo>
                    <a:pt x="834" y="60935"/>
                  </a:lnTo>
                  <a:lnTo>
                    <a:pt x="241" y="76488"/>
                  </a:lnTo>
                  <a:lnTo>
                    <a:pt x="0" y="93145"/>
                  </a:lnTo>
                  <a:lnTo>
                    <a:pt x="364" y="110007"/>
                  </a:lnTo>
                  <a:lnTo>
                    <a:pt x="1419" y="126528"/>
                  </a:lnTo>
                  <a:lnTo>
                    <a:pt x="2941" y="142532"/>
                  </a:lnTo>
                  <a:lnTo>
                    <a:pt x="4501" y="158038"/>
                  </a:lnTo>
                  <a:lnTo>
                    <a:pt x="5845" y="173133"/>
                  </a:lnTo>
                  <a:lnTo>
                    <a:pt x="6897" y="187914"/>
                  </a:lnTo>
                  <a:lnTo>
                    <a:pt x="7679" y="202467"/>
                  </a:lnTo>
                  <a:lnTo>
                    <a:pt x="8239" y="216861"/>
                  </a:lnTo>
                  <a:lnTo>
                    <a:pt x="8632" y="231311"/>
                  </a:lnTo>
                  <a:lnTo>
                    <a:pt x="8904" y="246160"/>
                  </a:lnTo>
                  <a:lnTo>
                    <a:pt x="9089" y="261556"/>
                  </a:lnTo>
                  <a:lnTo>
                    <a:pt x="9216" y="277320"/>
                  </a:lnTo>
                  <a:lnTo>
                    <a:pt x="9301" y="293055"/>
                  </a:lnTo>
                  <a:lnTo>
                    <a:pt x="9363" y="308528"/>
                  </a:lnTo>
                  <a:lnTo>
                    <a:pt x="9574" y="323681"/>
                  </a:lnTo>
                  <a:lnTo>
                    <a:pt x="10249" y="338542"/>
                  </a:lnTo>
                  <a:lnTo>
                    <a:pt x="11515" y="353177"/>
                  </a:lnTo>
                  <a:lnTo>
                    <a:pt x="13179" y="367972"/>
                  </a:lnTo>
                  <a:lnTo>
                    <a:pt x="14835" y="383591"/>
                  </a:lnTo>
                  <a:lnTo>
                    <a:pt x="16243" y="400325"/>
                  </a:lnTo>
                  <a:lnTo>
                    <a:pt x="17339" y="417973"/>
                  </a:lnTo>
                  <a:lnTo>
                    <a:pt x="18149" y="436045"/>
                  </a:lnTo>
                  <a:lnTo>
                    <a:pt x="18729" y="454187"/>
                  </a:lnTo>
                  <a:lnTo>
                    <a:pt x="19136" y="471878"/>
                  </a:lnTo>
                  <a:lnTo>
                    <a:pt x="19461" y="490295"/>
                  </a:lnTo>
                  <a:lnTo>
                    <a:pt x="19734" y="513286"/>
                  </a:lnTo>
                  <a:lnTo>
                    <a:pt x="20004" y="547482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703915" y="3997802"/>
              <a:ext cx="442198" cy="136871"/>
            </a:xfrm>
            <a:custGeom>
              <a:avLst/>
              <a:gdLst/>
              <a:ahLst/>
              <a:cxnLst/>
              <a:rect l="0" t="0" r="0" b="0"/>
              <a:pathLst>
                <a:path w="442198" h="136871">
                  <a:moveTo>
                    <a:pt x="442197" y="0"/>
                  </a:moveTo>
                  <a:lnTo>
                    <a:pt x="430462" y="5867"/>
                  </a:lnTo>
                  <a:lnTo>
                    <a:pt x="419333" y="11432"/>
                  </a:lnTo>
                  <a:lnTo>
                    <a:pt x="407739" y="17226"/>
                  </a:lnTo>
                  <a:lnTo>
                    <a:pt x="395751" y="23134"/>
                  </a:lnTo>
                  <a:lnTo>
                    <a:pt x="383739" y="28815"/>
                  </a:lnTo>
                  <a:lnTo>
                    <a:pt x="371936" y="34090"/>
                  </a:lnTo>
                  <a:lnTo>
                    <a:pt x="360410" y="38941"/>
                  </a:lnTo>
                  <a:lnTo>
                    <a:pt x="349141" y="43427"/>
                  </a:lnTo>
                  <a:lnTo>
                    <a:pt x="338082" y="47629"/>
                  </a:lnTo>
                  <a:lnTo>
                    <a:pt x="327181" y="51619"/>
                  </a:lnTo>
                  <a:lnTo>
                    <a:pt x="316396" y="55460"/>
                  </a:lnTo>
                  <a:lnTo>
                    <a:pt x="305691" y="59195"/>
                  </a:lnTo>
                  <a:lnTo>
                    <a:pt x="295044" y="62858"/>
                  </a:lnTo>
                  <a:lnTo>
                    <a:pt x="284434" y="66471"/>
                  </a:lnTo>
                  <a:lnTo>
                    <a:pt x="273847" y="70049"/>
                  </a:lnTo>
                  <a:lnTo>
                    <a:pt x="263109" y="73606"/>
                  </a:lnTo>
                  <a:lnTo>
                    <a:pt x="251907" y="77146"/>
                  </a:lnTo>
                  <a:lnTo>
                    <a:pt x="240114" y="80676"/>
                  </a:lnTo>
                  <a:lnTo>
                    <a:pt x="227922" y="84200"/>
                  </a:lnTo>
                  <a:lnTo>
                    <a:pt x="215738" y="87719"/>
                  </a:lnTo>
                  <a:lnTo>
                    <a:pt x="203802" y="91235"/>
                  </a:lnTo>
                  <a:lnTo>
                    <a:pt x="192177" y="94748"/>
                  </a:lnTo>
                  <a:lnTo>
                    <a:pt x="180839" y="98260"/>
                  </a:lnTo>
                  <a:lnTo>
                    <a:pt x="169731" y="101772"/>
                  </a:lnTo>
                  <a:lnTo>
                    <a:pt x="158796" y="105282"/>
                  </a:lnTo>
                  <a:lnTo>
                    <a:pt x="147988" y="108792"/>
                  </a:lnTo>
                  <a:lnTo>
                    <a:pt x="137259" y="112302"/>
                  </a:lnTo>
                  <a:lnTo>
                    <a:pt x="126255" y="115813"/>
                  </a:lnTo>
                  <a:lnTo>
                    <a:pt x="114341" y="119323"/>
                  </a:lnTo>
                  <a:lnTo>
                    <a:pt x="101252" y="122827"/>
                  </a:lnTo>
                  <a:lnTo>
                    <a:pt x="87205" y="126164"/>
                  </a:lnTo>
                  <a:lnTo>
                    <a:pt x="72705" y="129025"/>
                  </a:lnTo>
                  <a:lnTo>
                    <a:pt x="58118" y="131282"/>
                  </a:lnTo>
                  <a:lnTo>
                    <a:pt x="44208" y="132969"/>
                  </a:lnTo>
                  <a:lnTo>
                    <a:pt x="30841" y="134367"/>
                  </a:lnTo>
                  <a:lnTo>
                    <a:pt x="16850" y="13559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99390" y="3766175"/>
              <a:ext cx="436278" cy="521746"/>
            </a:xfrm>
            <a:custGeom>
              <a:avLst/>
              <a:gdLst/>
              <a:ahLst/>
              <a:cxnLst/>
              <a:rect l="0" t="0" r="0" b="0"/>
              <a:pathLst>
                <a:path w="436278" h="521746">
                  <a:moveTo>
                    <a:pt x="4608" y="0"/>
                  </a:moveTo>
                  <a:lnTo>
                    <a:pt x="1808" y="8935"/>
                  </a:lnTo>
                  <a:lnTo>
                    <a:pt x="307" y="18562"/>
                  </a:lnTo>
                  <a:lnTo>
                    <a:pt x="0" y="29854"/>
                  </a:lnTo>
                  <a:lnTo>
                    <a:pt x="680" y="42695"/>
                  </a:lnTo>
                  <a:lnTo>
                    <a:pt x="2147" y="56823"/>
                  </a:lnTo>
                  <a:lnTo>
                    <a:pt x="4216" y="71952"/>
                  </a:lnTo>
                  <a:lnTo>
                    <a:pt x="6725" y="87986"/>
                  </a:lnTo>
                  <a:lnTo>
                    <a:pt x="9548" y="105022"/>
                  </a:lnTo>
                  <a:lnTo>
                    <a:pt x="12586" y="123037"/>
                  </a:lnTo>
                  <a:lnTo>
                    <a:pt x="15606" y="142048"/>
                  </a:lnTo>
                  <a:lnTo>
                    <a:pt x="18254" y="162179"/>
                  </a:lnTo>
                  <a:lnTo>
                    <a:pt x="20371" y="183375"/>
                  </a:lnTo>
                  <a:lnTo>
                    <a:pt x="22132" y="204812"/>
                  </a:lnTo>
                  <a:lnTo>
                    <a:pt x="23929" y="225058"/>
                  </a:lnTo>
                  <a:lnTo>
                    <a:pt x="25988" y="243423"/>
                  </a:lnTo>
                  <a:lnTo>
                    <a:pt x="28203" y="260379"/>
                  </a:lnTo>
                  <a:lnTo>
                    <a:pt x="30237" y="277142"/>
                  </a:lnTo>
                  <a:lnTo>
                    <a:pt x="31907" y="294458"/>
                  </a:lnTo>
                  <a:lnTo>
                    <a:pt x="33350" y="312398"/>
                  </a:lnTo>
                  <a:lnTo>
                    <a:pt x="34926" y="330615"/>
                  </a:lnTo>
                  <a:lnTo>
                    <a:pt x="36834" y="348839"/>
                  </a:lnTo>
                  <a:lnTo>
                    <a:pt x="38945" y="366791"/>
                  </a:lnTo>
                  <a:lnTo>
                    <a:pt x="40909" y="384138"/>
                  </a:lnTo>
                  <a:lnTo>
                    <a:pt x="42527" y="400767"/>
                  </a:lnTo>
                  <a:lnTo>
                    <a:pt x="43766" y="416897"/>
                  </a:lnTo>
                  <a:lnTo>
                    <a:pt x="44672" y="432961"/>
                  </a:lnTo>
                  <a:lnTo>
                    <a:pt x="45312" y="449178"/>
                  </a:lnTo>
                  <a:lnTo>
                    <a:pt x="45579" y="464136"/>
                  </a:lnTo>
                  <a:lnTo>
                    <a:pt x="44904" y="474391"/>
                  </a:lnTo>
                  <a:lnTo>
                    <a:pt x="43236" y="478160"/>
                  </a:lnTo>
                  <a:lnTo>
                    <a:pt x="41461" y="476455"/>
                  </a:lnTo>
                  <a:lnTo>
                    <a:pt x="39981" y="470782"/>
                  </a:lnTo>
                  <a:lnTo>
                    <a:pt x="39024" y="462206"/>
                  </a:lnTo>
                  <a:lnTo>
                    <a:pt x="38851" y="451300"/>
                  </a:lnTo>
                  <a:lnTo>
                    <a:pt x="39521" y="438543"/>
                  </a:lnTo>
                  <a:lnTo>
                    <a:pt x="40771" y="424544"/>
                  </a:lnTo>
                  <a:lnTo>
                    <a:pt x="42144" y="409988"/>
                  </a:lnTo>
                  <a:lnTo>
                    <a:pt x="43359" y="395301"/>
                  </a:lnTo>
                  <a:lnTo>
                    <a:pt x="44324" y="380674"/>
                  </a:lnTo>
                  <a:lnTo>
                    <a:pt x="45046" y="366164"/>
                  </a:lnTo>
                  <a:lnTo>
                    <a:pt x="45576" y="351777"/>
                  </a:lnTo>
                  <a:lnTo>
                    <a:pt x="46288" y="337657"/>
                  </a:lnTo>
                  <a:lnTo>
                    <a:pt x="47839" y="324087"/>
                  </a:lnTo>
                  <a:lnTo>
                    <a:pt x="50528" y="311191"/>
                  </a:lnTo>
                  <a:lnTo>
                    <a:pt x="54643" y="299412"/>
                  </a:lnTo>
                  <a:lnTo>
                    <a:pt x="60612" y="289558"/>
                  </a:lnTo>
                  <a:lnTo>
                    <a:pt x="68480" y="281905"/>
                  </a:lnTo>
                  <a:lnTo>
                    <a:pt x="77831" y="276581"/>
                  </a:lnTo>
                  <a:lnTo>
                    <a:pt x="88009" y="273816"/>
                  </a:lnTo>
                  <a:lnTo>
                    <a:pt x="98548" y="273474"/>
                  </a:lnTo>
                  <a:lnTo>
                    <a:pt x="109043" y="275158"/>
                  </a:lnTo>
                  <a:lnTo>
                    <a:pt x="119083" y="278405"/>
                  </a:lnTo>
                  <a:lnTo>
                    <a:pt x="128493" y="282813"/>
                  </a:lnTo>
                  <a:lnTo>
                    <a:pt x="137132" y="288377"/>
                  </a:lnTo>
                  <a:lnTo>
                    <a:pt x="144796" y="295467"/>
                  </a:lnTo>
                  <a:lnTo>
                    <a:pt x="151478" y="304162"/>
                  </a:lnTo>
                  <a:lnTo>
                    <a:pt x="157475" y="314273"/>
                  </a:lnTo>
                  <a:lnTo>
                    <a:pt x="163279" y="325509"/>
                  </a:lnTo>
                  <a:lnTo>
                    <a:pt x="169181" y="337587"/>
                  </a:lnTo>
                  <a:lnTo>
                    <a:pt x="174960" y="350274"/>
                  </a:lnTo>
                  <a:lnTo>
                    <a:pt x="180009" y="363389"/>
                  </a:lnTo>
                  <a:lnTo>
                    <a:pt x="184039" y="376796"/>
                  </a:lnTo>
                  <a:lnTo>
                    <a:pt x="187234" y="390238"/>
                  </a:lnTo>
                  <a:lnTo>
                    <a:pt x="190070" y="403344"/>
                  </a:lnTo>
                  <a:lnTo>
                    <a:pt x="192849" y="415867"/>
                  </a:lnTo>
                  <a:lnTo>
                    <a:pt x="195117" y="425347"/>
                  </a:lnTo>
                  <a:lnTo>
                    <a:pt x="196489" y="428733"/>
                  </a:lnTo>
                  <a:lnTo>
                    <a:pt x="197742" y="427057"/>
                  </a:lnTo>
                  <a:lnTo>
                    <a:pt x="199652" y="422218"/>
                  </a:lnTo>
                  <a:lnTo>
                    <a:pt x="202944" y="415789"/>
                  </a:lnTo>
                  <a:lnTo>
                    <a:pt x="207843" y="408699"/>
                  </a:lnTo>
                  <a:lnTo>
                    <a:pt x="214207" y="401561"/>
                  </a:lnTo>
                  <a:lnTo>
                    <a:pt x="221752" y="394875"/>
                  </a:lnTo>
                  <a:lnTo>
                    <a:pt x="230193" y="388839"/>
                  </a:lnTo>
                  <a:lnTo>
                    <a:pt x="239450" y="383436"/>
                  </a:lnTo>
                  <a:lnTo>
                    <a:pt x="249638" y="378559"/>
                  </a:lnTo>
                  <a:lnTo>
                    <a:pt x="260745" y="374086"/>
                  </a:lnTo>
                  <a:lnTo>
                    <a:pt x="272472" y="369908"/>
                  </a:lnTo>
                  <a:lnTo>
                    <a:pt x="284343" y="365941"/>
                  </a:lnTo>
                  <a:lnTo>
                    <a:pt x="296070" y="362120"/>
                  </a:lnTo>
                  <a:lnTo>
                    <a:pt x="307553" y="358399"/>
                  </a:lnTo>
                  <a:lnTo>
                    <a:pt x="318798" y="354747"/>
                  </a:lnTo>
                  <a:lnTo>
                    <a:pt x="329843" y="351138"/>
                  </a:lnTo>
                  <a:lnTo>
                    <a:pt x="340736" y="347392"/>
                  </a:lnTo>
                  <a:lnTo>
                    <a:pt x="351517" y="343191"/>
                  </a:lnTo>
                  <a:lnTo>
                    <a:pt x="362213" y="338400"/>
                  </a:lnTo>
                  <a:lnTo>
                    <a:pt x="372687" y="333045"/>
                  </a:lnTo>
                  <a:lnTo>
                    <a:pt x="382646" y="327227"/>
                  </a:lnTo>
                  <a:lnTo>
                    <a:pt x="391961" y="321048"/>
                  </a:lnTo>
                  <a:lnTo>
                    <a:pt x="400181" y="314442"/>
                  </a:lnTo>
                  <a:lnTo>
                    <a:pt x="406492" y="307176"/>
                  </a:lnTo>
                  <a:lnTo>
                    <a:pt x="410617" y="299176"/>
                  </a:lnTo>
                  <a:lnTo>
                    <a:pt x="412589" y="290516"/>
                  </a:lnTo>
                  <a:lnTo>
                    <a:pt x="412482" y="281325"/>
                  </a:lnTo>
                  <a:lnTo>
                    <a:pt x="410546" y="271747"/>
                  </a:lnTo>
                  <a:lnTo>
                    <a:pt x="406656" y="262385"/>
                  </a:lnTo>
                  <a:lnTo>
                    <a:pt x="400247" y="254244"/>
                  </a:lnTo>
                  <a:lnTo>
                    <a:pt x="391239" y="247780"/>
                  </a:lnTo>
                  <a:lnTo>
                    <a:pt x="380123" y="243103"/>
                  </a:lnTo>
                  <a:lnTo>
                    <a:pt x="367683" y="240250"/>
                  </a:lnTo>
                  <a:lnTo>
                    <a:pt x="354508" y="239043"/>
                  </a:lnTo>
                  <a:lnTo>
                    <a:pt x="341105" y="239503"/>
                  </a:lnTo>
                  <a:lnTo>
                    <a:pt x="327968" y="241922"/>
                  </a:lnTo>
                  <a:lnTo>
                    <a:pt x="315324" y="246286"/>
                  </a:lnTo>
                  <a:lnTo>
                    <a:pt x="303191" y="252315"/>
                  </a:lnTo>
                  <a:lnTo>
                    <a:pt x="291496" y="259648"/>
                  </a:lnTo>
                  <a:lnTo>
                    <a:pt x="280146" y="267950"/>
                  </a:lnTo>
                  <a:lnTo>
                    <a:pt x="269216" y="276946"/>
                  </a:lnTo>
                  <a:lnTo>
                    <a:pt x="258941" y="286429"/>
                  </a:lnTo>
                  <a:lnTo>
                    <a:pt x="249402" y="296253"/>
                  </a:lnTo>
                  <a:lnTo>
                    <a:pt x="240689" y="306476"/>
                  </a:lnTo>
                  <a:lnTo>
                    <a:pt x="232983" y="317332"/>
                  </a:lnTo>
                  <a:lnTo>
                    <a:pt x="226286" y="328898"/>
                  </a:lnTo>
                  <a:lnTo>
                    <a:pt x="220618" y="341107"/>
                  </a:lnTo>
                  <a:lnTo>
                    <a:pt x="216102" y="353836"/>
                  </a:lnTo>
                  <a:lnTo>
                    <a:pt x="212697" y="366951"/>
                  </a:lnTo>
                  <a:lnTo>
                    <a:pt x="210392" y="380181"/>
                  </a:lnTo>
                  <a:lnTo>
                    <a:pt x="209285" y="393138"/>
                  </a:lnTo>
                  <a:lnTo>
                    <a:pt x="209318" y="405628"/>
                  </a:lnTo>
                  <a:lnTo>
                    <a:pt x="210305" y="417641"/>
                  </a:lnTo>
                  <a:lnTo>
                    <a:pt x="212030" y="429249"/>
                  </a:lnTo>
                  <a:lnTo>
                    <a:pt x="214303" y="440536"/>
                  </a:lnTo>
                  <a:lnTo>
                    <a:pt x="217133" y="451423"/>
                  </a:lnTo>
                  <a:lnTo>
                    <a:pt x="220711" y="461668"/>
                  </a:lnTo>
                  <a:lnTo>
                    <a:pt x="225085" y="471187"/>
                  </a:lnTo>
                  <a:lnTo>
                    <a:pt x="230328" y="479885"/>
                  </a:lnTo>
                  <a:lnTo>
                    <a:pt x="236604" y="487582"/>
                  </a:lnTo>
                  <a:lnTo>
                    <a:pt x="243903" y="494278"/>
                  </a:lnTo>
                  <a:lnTo>
                    <a:pt x="252076" y="500113"/>
                  </a:lnTo>
                  <a:lnTo>
                    <a:pt x="260933" y="505275"/>
                  </a:lnTo>
                  <a:lnTo>
                    <a:pt x="270306" y="509931"/>
                  </a:lnTo>
                  <a:lnTo>
                    <a:pt x="280379" y="514061"/>
                  </a:lnTo>
                  <a:lnTo>
                    <a:pt x="291658" y="517463"/>
                  </a:lnTo>
                  <a:lnTo>
                    <a:pt x="304313" y="520076"/>
                  </a:lnTo>
                  <a:lnTo>
                    <a:pt x="317897" y="521662"/>
                  </a:lnTo>
                  <a:lnTo>
                    <a:pt x="331554" y="521745"/>
                  </a:lnTo>
                  <a:lnTo>
                    <a:pt x="344775" y="520208"/>
                  </a:lnTo>
                  <a:lnTo>
                    <a:pt x="357414" y="517396"/>
                  </a:lnTo>
                  <a:lnTo>
                    <a:pt x="369508" y="513906"/>
                  </a:lnTo>
                  <a:lnTo>
                    <a:pt x="381150" y="510161"/>
                  </a:lnTo>
                  <a:lnTo>
                    <a:pt x="392187" y="506518"/>
                  </a:lnTo>
                  <a:lnTo>
                    <a:pt x="403393" y="502998"/>
                  </a:lnTo>
                  <a:lnTo>
                    <a:pt x="416875" y="499300"/>
                  </a:lnTo>
                  <a:lnTo>
                    <a:pt x="436277" y="49483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48970" y="3681947"/>
              <a:ext cx="385042" cy="579068"/>
            </a:xfrm>
            <a:custGeom>
              <a:avLst/>
              <a:gdLst/>
              <a:ahLst/>
              <a:cxnLst/>
              <a:rect l="0" t="0" r="0" b="0"/>
              <a:pathLst>
                <a:path w="385042" h="579068">
                  <a:moveTo>
                    <a:pt x="28893" y="579067"/>
                  </a:moveTo>
                  <a:lnTo>
                    <a:pt x="26026" y="567265"/>
                  </a:lnTo>
                  <a:lnTo>
                    <a:pt x="23885" y="555496"/>
                  </a:lnTo>
                  <a:lnTo>
                    <a:pt x="22277" y="542611"/>
                  </a:lnTo>
                  <a:lnTo>
                    <a:pt x="20924" y="528935"/>
                  </a:lnTo>
                  <a:lnTo>
                    <a:pt x="19427" y="515255"/>
                  </a:lnTo>
                  <a:lnTo>
                    <a:pt x="17580" y="502020"/>
                  </a:lnTo>
                  <a:lnTo>
                    <a:pt x="15513" y="488705"/>
                  </a:lnTo>
                  <a:lnTo>
                    <a:pt x="13581" y="474032"/>
                  </a:lnTo>
                  <a:lnTo>
                    <a:pt x="11985" y="457380"/>
                  </a:lnTo>
                  <a:lnTo>
                    <a:pt x="10761" y="438772"/>
                  </a:lnTo>
                  <a:lnTo>
                    <a:pt x="9865" y="418521"/>
                  </a:lnTo>
                  <a:lnTo>
                    <a:pt x="9228" y="397015"/>
                  </a:lnTo>
                  <a:lnTo>
                    <a:pt x="8783" y="375082"/>
                  </a:lnTo>
                  <a:lnTo>
                    <a:pt x="8477" y="353912"/>
                  </a:lnTo>
                  <a:lnTo>
                    <a:pt x="8264" y="334098"/>
                  </a:lnTo>
                  <a:lnTo>
                    <a:pt x="7949" y="315850"/>
                  </a:lnTo>
                  <a:lnTo>
                    <a:pt x="7205" y="299272"/>
                  </a:lnTo>
                  <a:lnTo>
                    <a:pt x="5892" y="284212"/>
                  </a:lnTo>
                  <a:lnTo>
                    <a:pt x="4196" y="269737"/>
                  </a:lnTo>
                  <a:lnTo>
                    <a:pt x="2519" y="254324"/>
                  </a:lnTo>
                  <a:lnTo>
                    <a:pt x="1102" y="237203"/>
                  </a:lnTo>
                  <a:lnTo>
                    <a:pt x="168" y="218629"/>
                  </a:lnTo>
                  <a:lnTo>
                    <a:pt x="0" y="199470"/>
                  </a:lnTo>
                  <a:lnTo>
                    <a:pt x="665" y="180328"/>
                  </a:lnTo>
                  <a:lnTo>
                    <a:pt x="1909" y="161612"/>
                  </a:lnTo>
                  <a:lnTo>
                    <a:pt x="3275" y="143680"/>
                  </a:lnTo>
                  <a:lnTo>
                    <a:pt x="4490" y="126633"/>
                  </a:lnTo>
                  <a:lnTo>
                    <a:pt x="5625" y="110545"/>
                  </a:lnTo>
                  <a:lnTo>
                    <a:pt x="6993" y="95565"/>
                  </a:lnTo>
                  <a:lnTo>
                    <a:pt x="8769" y="81691"/>
                  </a:lnTo>
                  <a:lnTo>
                    <a:pt x="11154" y="69580"/>
                  </a:lnTo>
                  <a:lnTo>
                    <a:pt x="15163" y="60769"/>
                  </a:lnTo>
                  <a:lnTo>
                    <a:pt x="21087" y="56345"/>
                  </a:lnTo>
                  <a:lnTo>
                    <a:pt x="27533" y="56514"/>
                  </a:lnTo>
                  <a:lnTo>
                    <a:pt x="34060" y="60588"/>
                  </a:lnTo>
                  <a:lnTo>
                    <a:pt x="40479" y="67976"/>
                  </a:lnTo>
                  <a:lnTo>
                    <a:pt x="46504" y="78478"/>
                  </a:lnTo>
                  <a:lnTo>
                    <a:pt x="52007" y="91705"/>
                  </a:lnTo>
                  <a:lnTo>
                    <a:pt x="57008" y="106634"/>
                  </a:lnTo>
                  <a:lnTo>
                    <a:pt x="61594" y="121806"/>
                  </a:lnTo>
                  <a:lnTo>
                    <a:pt x="65862" y="136381"/>
                  </a:lnTo>
                  <a:lnTo>
                    <a:pt x="69897" y="150267"/>
                  </a:lnTo>
                  <a:lnTo>
                    <a:pt x="73767" y="163815"/>
                  </a:lnTo>
                  <a:lnTo>
                    <a:pt x="77522" y="177299"/>
                  </a:lnTo>
                  <a:lnTo>
                    <a:pt x="81197" y="190849"/>
                  </a:lnTo>
                  <a:lnTo>
                    <a:pt x="84819" y="204501"/>
                  </a:lnTo>
                  <a:lnTo>
                    <a:pt x="88403" y="218247"/>
                  </a:lnTo>
                  <a:lnTo>
                    <a:pt x="91963" y="231906"/>
                  </a:lnTo>
                  <a:lnTo>
                    <a:pt x="95506" y="245150"/>
                  </a:lnTo>
                  <a:lnTo>
                    <a:pt x="99038" y="257839"/>
                  </a:lnTo>
                  <a:lnTo>
                    <a:pt x="102563" y="270156"/>
                  </a:lnTo>
                  <a:lnTo>
                    <a:pt x="106082" y="282499"/>
                  </a:lnTo>
                  <a:lnTo>
                    <a:pt x="109598" y="295103"/>
                  </a:lnTo>
                  <a:lnTo>
                    <a:pt x="113113" y="308027"/>
                  </a:lnTo>
                  <a:lnTo>
                    <a:pt x="116625" y="321243"/>
                  </a:lnTo>
                  <a:lnTo>
                    <a:pt x="120137" y="334688"/>
                  </a:lnTo>
                  <a:lnTo>
                    <a:pt x="123648" y="348142"/>
                  </a:lnTo>
                  <a:lnTo>
                    <a:pt x="127158" y="361248"/>
                  </a:lnTo>
                  <a:lnTo>
                    <a:pt x="130668" y="373839"/>
                  </a:lnTo>
                  <a:lnTo>
                    <a:pt x="134178" y="385920"/>
                  </a:lnTo>
                  <a:lnTo>
                    <a:pt x="137688" y="397573"/>
                  </a:lnTo>
                  <a:lnTo>
                    <a:pt x="141202" y="408895"/>
                  </a:lnTo>
                  <a:lnTo>
                    <a:pt x="144884" y="419974"/>
                  </a:lnTo>
                  <a:lnTo>
                    <a:pt x="149042" y="430881"/>
                  </a:lnTo>
                  <a:lnTo>
                    <a:pt x="153800" y="441666"/>
                  </a:lnTo>
                  <a:lnTo>
                    <a:pt x="158962" y="452369"/>
                  </a:lnTo>
                  <a:lnTo>
                    <a:pt x="164120" y="463015"/>
                  </a:lnTo>
                  <a:lnTo>
                    <a:pt x="169037" y="473623"/>
                  </a:lnTo>
                  <a:lnTo>
                    <a:pt x="173812" y="484204"/>
                  </a:lnTo>
                  <a:lnTo>
                    <a:pt x="178778" y="494768"/>
                  </a:lnTo>
                  <a:lnTo>
                    <a:pt x="184123" y="505320"/>
                  </a:lnTo>
                  <a:lnTo>
                    <a:pt x="190036" y="515864"/>
                  </a:lnTo>
                  <a:lnTo>
                    <a:pt x="196770" y="526403"/>
                  </a:lnTo>
                  <a:lnTo>
                    <a:pt x="204379" y="536930"/>
                  </a:lnTo>
                  <a:lnTo>
                    <a:pt x="212763" y="547118"/>
                  </a:lnTo>
                  <a:lnTo>
                    <a:pt x="221761" y="556352"/>
                  </a:lnTo>
                  <a:lnTo>
                    <a:pt x="231224" y="564363"/>
                  </a:lnTo>
                  <a:lnTo>
                    <a:pt x="241188" y="570724"/>
                  </a:lnTo>
                  <a:lnTo>
                    <a:pt x="251860" y="574715"/>
                  </a:lnTo>
                  <a:lnTo>
                    <a:pt x="263291" y="576168"/>
                  </a:lnTo>
                  <a:lnTo>
                    <a:pt x="275069" y="575211"/>
                  </a:lnTo>
                  <a:lnTo>
                    <a:pt x="286442" y="571992"/>
                  </a:lnTo>
                  <a:lnTo>
                    <a:pt x="297015" y="566827"/>
                  </a:lnTo>
                  <a:lnTo>
                    <a:pt x="306741" y="559956"/>
                  </a:lnTo>
                  <a:lnTo>
                    <a:pt x="315735" y="551458"/>
                  </a:lnTo>
                  <a:lnTo>
                    <a:pt x="324154" y="541520"/>
                  </a:lnTo>
                  <a:lnTo>
                    <a:pt x="332148" y="530255"/>
                  </a:lnTo>
                  <a:lnTo>
                    <a:pt x="339837" y="517640"/>
                  </a:lnTo>
                  <a:lnTo>
                    <a:pt x="347309" y="503776"/>
                  </a:lnTo>
                  <a:lnTo>
                    <a:pt x="354465" y="488721"/>
                  </a:lnTo>
                  <a:lnTo>
                    <a:pt x="361045" y="472405"/>
                  </a:lnTo>
                  <a:lnTo>
                    <a:pt x="366946" y="454903"/>
                  </a:lnTo>
                  <a:lnTo>
                    <a:pt x="372062" y="436252"/>
                  </a:lnTo>
                  <a:lnTo>
                    <a:pt x="376199" y="416369"/>
                  </a:lnTo>
                  <a:lnTo>
                    <a:pt x="379350" y="395338"/>
                  </a:lnTo>
                  <a:lnTo>
                    <a:pt x="381654" y="373843"/>
                  </a:lnTo>
                  <a:lnTo>
                    <a:pt x="383291" y="353025"/>
                  </a:lnTo>
                  <a:lnTo>
                    <a:pt x="384428" y="333473"/>
                  </a:lnTo>
                  <a:lnTo>
                    <a:pt x="385041" y="315244"/>
                  </a:lnTo>
                  <a:lnTo>
                    <a:pt x="384929" y="298154"/>
                  </a:lnTo>
                  <a:lnTo>
                    <a:pt x="384043" y="281952"/>
                  </a:lnTo>
                  <a:lnTo>
                    <a:pt x="382636" y="266408"/>
                  </a:lnTo>
                  <a:lnTo>
                    <a:pt x="381153" y="251335"/>
                  </a:lnTo>
                  <a:lnTo>
                    <a:pt x="379856" y="236597"/>
                  </a:lnTo>
                  <a:lnTo>
                    <a:pt x="378664" y="222253"/>
                  </a:lnTo>
                  <a:lnTo>
                    <a:pt x="377258" y="208542"/>
                  </a:lnTo>
                  <a:lnTo>
                    <a:pt x="375460" y="195536"/>
                  </a:lnTo>
                  <a:lnTo>
                    <a:pt x="373251" y="183005"/>
                  </a:lnTo>
                  <a:lnTo>
                    <a:pt x="370690" y="170518"/>
                  </a:lnTo>
                  <a:lnTo>
                    <a:pt x="367852" y="157813"/>
                  </a:lnTo>
                  <a:lnTo>
                    <a:pt x="364811" y="144651"/>
                  </a:lnTo>
                  <a:lnTo>
                    <a:pt x="361624" y="130744"/>
                  </a:lnTo>
                  <a:lnTo>
                    <a:pt x="358329" y="116016"/>
                  </a:lnTo>
                  <a:lnTo>
                    <a:pt x="354795" y="100717"/>
                  </a:lnTo>
                  <a:lnTo>
                    <a:pt x="350738" y="85302"/>
                  </a:lnTo>
                  <a:lnTo>
                    <a:pt x="346052" y="70060"/>
                  </a:lnTo>
                  <a:lnTo>
                    <a:pt x="341087" y="55494"/>
                  </a:lnTo>
                  <a:lnTo>
                    <a:pt x="336071" y="40863"/>
                  </a:lnTo>
                  <a:lnTo>
                    <a:pt x="330561" y="23770"/>
                  </a:lnTo>
                  <a:lnTo>
                    <a:pt x="323691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378658" y="4039916"/>
              <a:ext cx="140236" cy="244566"/>
            </a:xfrm>
            <a:custGeom>
              <a:avLst/>
              <a:gdLst/>
              <a:ahLst/>
              <a:cxnLst/>
              <a:rect l="0" t="0" r="0" b="0"/>
              <a:pathLst>
                <a:path w="140236" h="244566">
                  <a:moveTo>
                    <a:pt x="20345" y="42114"/>
                  </a:moveTo>
                  <a:lnTo>
                    <a:pt x="14612" y="50982"/>
                  </a:lnTo>
                  <a:lnTo>
                    <a:pt x="10327" y="59969"/>
                  </a:lnTo>
                  <a:lnTo>
                    <a:pt x="7121" y="69964"/>
                  </a:lnTo>
                  <a:lnTo>
                    <a:pt x="4760" y="80945"/>
                  </a:lnTo>
                  <a:lnTo>
                    <a:pt x="3064" y="92756"/>
                  </a:lnTo>
                  <a:lnTo>
                    <a:pt x="1869" y="105215"/>
                  </a:lnTo>
                  <a:lnTo>
                    <a:pt x="1040" y="118153"/>
                  </a:lnTo>
                  <a:lnTo>
                    <a:pt x="471" y="131434"/>
                  </a:lnTo>
                  <a:lnTo>
                    <a:pt x="89" y="144951"/>
                  </a:lnTo>
                  <a:lnTo>
                    <a:pt x="0" y="158466"/>
                  </a:lnTo>
                  <a:lnTo>
                    <a:pt x="472" y="171620"/>
                  </a:lnTo>
                  <a:lnTo>
                    <a:pt x="1611" y="184242"/>
                  </a:lnTo>
                  <a:lnTo>
                    <a:pt x="3530" y="196175"/>
                  </a:lnTo>
                  <a:lnTo>
                    <a:pt x="6422" y="207197"/>
                  </a:lnTo>
                  <a:lnTo>
                    <a:pt x="10305" y="217268"/>
                  </a:lnTo>
                  <a:lnTo>
                    <a:pt x="15371" y="226185"/>
                  </a:lnTo>
                  <a:lnTo>
                    <a:pt x="22052" y="233504"/>
                  </a:lnTo>
                  <a:lnTo>
                    <a:pt x="30429" y="239121"/>
                  </a:lnTo>
                  <a:lnTo>
                    <a:pt x="39969" y="242912"/>
                  </a:lnTo>
                  <a:lnTo>
                    <a:pt x="49749" y="244565"/>
                  </a:lnTo>
                  <a:lnTo>
                    <a:pt x="59211" y="244122"/>
                  </a:lnTo>
                  <a:lnTo>
                    <a:pt x="68171" y="241893"/>
                  </a:lnTo>
                  <a:lnTo>
                    <a:pt x="76641" y="238271"/>
                  </a:lnTo>
                  <a:lnTo>
                    <a:pt x="84701" y="233609"/>
                  </a:lnTo>
                  <a:lnTo>
                    <a:pt x="92283" y="227872"/>
                  </a:lnTo>
                  <a:lnTo>
                    <a:pt x="99163" y="220666"/>
                  </a:lnTo>
                  <a:lnTo>
                    <a:pt x="105279" y="211896"/>
                  </a:lnTo>
                  <a:lnTo>
                    <a:pt x="110709" y="201906"/>
                  </a:lnTo>
                  <a:lnTo>
                    <a:pt x="115592" y="191284"/>
                  </a:lnTo>
                  <a:lnTo>
                    <a:pt x="120058" y="180430"/>
                  </a:lnTo>
                  <a:lnTo>
                    <a:pt x="124059" y="169380"/>
                  </a:lnTo>
                  <a:lnTo>
                    <a:pt x="127374" y="157903"/>
                  </a:lnTo>
                  <a:lnTo>
                    <a:pt x="129943" y="145887"/>
                  </a:lnTo>
                  <a:lnTo>
                    <a:pt x="132007" y="133360"/>
                  </a:lnTo>
                  <a:lnTo>
                    <a:pt x="134009" y="120412"/>
                  </a:lnTo>
                  <a:lnTo>
                    <a:pt x="136200" y="107145"/>
                  </a:lnTo>
                  <a:lnTo>
                    <a:pt x="138334" y="93812"/>
                  </a:lnTo>
                  <a:lnTo>
                    <a:pt x="139782" y="80787"/>
                  </a:lnTo>
                  <a:lnTo>
                    <a:pt x="140235" y="68254"/>
                  </a:lnTo>
                  <a:lnTo>
                    <a:pt x="139673" y="56284"/>
                  </a:lnTo>
                  <a:lnTo>
                    <a:pt x="138033" y="43540"/>
                  </a:lnTo>
                  <a:lnTo>
                    <a:pt x="134050" y="26667"/>
                  </a:lnTo>
                  <a:lnTo>
                    <a:pt x="125630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577988" y="4008969"/>
              <a:ext cx="273742" cy="241087"/>
            </a:xfrm>
            <a:custGeom>
              <a:avLst/>
              <a:gdLst/>
              <a:ahLst/>
              <a:cxnLst/>
              <a:rect l="0" t="0" r="0" b="0"/>
              <a:pathLst>
                <a:path w="273742" h="241087">
                  <a:moveTo>
                    <a:pt x="0" y="136232"/>
                  </a:moveTo>
                  <a:lnTo>
                    <a:pt x="2934" y="147900"/>
                  </a:lnTo>
                  <a:lnTo>
                    <a:pt x="5716" y="158389"/>
                  </a:lnTo>
                  <a:lnTo>
                    <a:pt x="8616" y="168690"/>
                  </a:lnTo>
                  <a:lnTo>
                    <a:pt x="11656" y="178992"/>
                  </a:lnTo>
                  <a:lnTo>
                    <a:pt x="14821" y="189335"/>
                  </a:lnTo>
                  <a:lnTo>
                    <a:pt x="18085" y="199724"/>
                  </a:lnTo>
                  <a:lnTo>
                    <a:pt x="21423" y="210153"/>
                  </a:lnTo>
                  <a:lnTo>
                    <a:pt x="24814" y="220611"/>
                  </a:lnTo>
                  <a:lnTo>
                    <a:pt x="28226" y="231020"/>
                  </a:lnTo>
                  <a:lnTo>
                    <a:pt x="31069" y="238889"/>
                  </a:lnTo>
                  <a:lnTo>
                    <a:pt x="32425" y="241086"/>
                  </a:lnTo>
                  <a:lnTo>
                    <a:pt x="32249" y="238577"/>
                  </a:lnTo>
                  <a:lnTo>
                    <a:pt x="30936" y="233001"/>
                  </a:lnTo>
                  <a:lnTo>
                    <a:pt x="29030" y="225378"/>
                  </a:lnTo>
                  <a:lnTo>
                    <a:pt x="27101" y="216133"/>
                  </a:lnTo>
                  <a:lnTo>
                    <a:pt x="25456" y="205579"/>
                  </a:lnTo>
                  <a:lnTo>
                    <a:pt x="24174" y="194012"/>
                  </a:lnTo>
                  <a:lnTo>
                    <a:pt x="23226" y="181697"/>
                  </a:lnTo>
                  <a:lnTo>
                    <a:pt x="22548" y="168845"/>
                  </a:lnTo>
                  <a:lnTo>
                    <a:pt x="22073" y="155616"/>
                  </a:lnTo>
                  <a:lnTo>
                    <a:pt x="21745" y="142127"/>
                  </a:lnTo>
                  <a:lnTo>
                    <a:pt x="21530" y="128468"/>
                  </a:lnTo>
                  <a:lnTo>
                    <a:pt x="21724" y="115025"/>
                  </a:lnTo>
                  <a:lnTo>
                    <a:pt x="22918" y="102450"/>
                  </a:lnTo>
                  <a:lnTo>
                    <a:pt x="25355" y="91049"/>
                  </a:lnTo>
                  <a:lnTo>
                    <a:pt x="28985" y="81437"/>
                  </a:lnTo>
                  <a:lnTo>
                    <a:pt x="34451" y="74960"/>
                  </a:lnTo>
                  <a:lnTo>
                    <a:pt x="41758" y="72209"/>
                  </a:lnTo>
                  <a:lnTo>
                    <a:pt x="49239" y="72533"/>
                  </a:lnTo>
                  <a:lnTo>
                    <a:pt x="56465" y="75061"/>
                  </a:lnTo>
                  <a:lnTo>
                    <a:pt x="63346" y="79420"/>
                  </a:lnTo>
                  <a:lnTo>
                    <a:pt x="69672" y="85733"/>
                  </a:lnTo>
                  <a:lnTo>
                    <a:pt x="75372" y="93918"/>
                  </a:lnTo>
                  <a:lnTo>
                    <a:pt x="80503" y="103526"/>
                  </a:lnTo>
                  <a:lnTo>
                    <a:pt x="85175" y="113897"/>
                  </a:lnTo>
                  <a:lnTo>
                    <a:pt x="89506" y="124489"/>
                  </a:lnTo>
                  <a:lnTo>
                    <a:pt x="93804" y="131863"/>
                  </a:lnTo>
                  <a:lnTo>
                    <a:pt x="97963" y="132225"/>
                  </a:lnTo>
                  <a:lnTo>
                    <a:pt x="101441" y="127250"/>
                  </a:lnTo>
                  <a:lnTo>
                    <a:pt x="104472" y="118911"/>
                  </a:lnTo>
                  <a:lnTo>
                    <a:pt x="107212" y="108491"/>
                  </a:lnTo>
                  <a:lnTo>
                    <a:pt x="109526" y="96773"/>
                  </a:lnTo>
                  <a:lnTo>
                    <a:pt x="111349" y="84239"/>
                  </a:lnTo>
                  <a:lnTo>
                    <a:pt x="113044" y="71351"/>
                  </a:lnTo>
                  <a:lnTo>
                    <a:pt x="115313" y="58601"/>
                  </a:lnTo>
                  <a:lnTo>
                    <a:pt x="118507" y="46247"/>
                  </a:lnTo>
                  <a:lnTo>
                    <a:pt x="122803" y="34658"/>
                  </a:lnTo>
                  <a:lnTo>
                    <a:pt x="128368" y="24397"/>
                  </a:lnTo>
                  <a:lnTo>
                    <a:pt x="135163" y="15652"/>
                  </a:lnTo>
                  <a:lnTo>
                    <a:pt x="143319" y="8611"/>
                  </a:lnTo>
                  <a:lnTo>
                    <a:pt x="153222" y="3621"/>
                  </a:lnTo>
                  <a:lnTo>
                    <a:pt x="164906" y="685"/>
                  </a:lnTo>
                  <a:lnTo>
                    <a:pt x="177648" y="0"/>
                  </a:lnTo>
                  <a:lnTo>
                    <a:pt x="190200" y="2109"/>
                  </a:lnTo>
                  <a:lnTo>
                    <a:pt x="201852" y="7051"/>
                  </a:lnTo>
                  <a:lnTo>
                    <a:pt x="212282" y="14606"/>
                  </a:lnTo>
                  <a:lnTo>
                    <a:pt x="221289" y="24559"/>
                  </a:lnTo>
                  <a:lnTo>
                    <a:pt x="228936" y="36539"/>
                  </a:lnTo>
                  <a:lnTo>
                    <a:pt x="235444" y="49784"/>
                  </a:lnTo>
                  <a:lnTo>
                    <a:pt x="241073" y="63270"/>
                  </a:lnTo>
                  <a:lnTo>
                    <a:pt x="246050" y="76410"/>
                  </a:lnTo>
                  <a:lnTo>
                    <a:pt x="250398" y="89178"/>
                  </a:lnTo>
                  <a:lnTo>
                    <a:pt x="253948" y="101898"/>
                  </a:lnTo>
                  <a:lnTo>
                    <a:pt x="256675" y="114787"/>
                  </a:lnTo>
                  <a:lnTo>
                    <a:pt x="258846" y="127749"/>
                  </a:lnTo>
                  <a:lnTo>
                    <a:pt x="260918" y="140467"/>
                  </a:lnTo>
                  <a:lnTo>
                    <a:pt x="263163" y="152759"/>
                  </a:lnTo>
                  <a:lnTo>
                    <a:pt x="265511" y="164356"/>
                  </a:lnTo>
                  <a:lnTo>
                    <a:pt x="267882" y="176058"/>
                  </a:lnTo>
                  <a:lnTo>
                    <a:pt x="270488" y="190010"/>
                  </a:lnTo>
                  <a:lnTo>
                    <a:pt x="273741" y="209931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893843" y="3755646"/>
              <a:ext cx="307539" cy="498055"/>
            </a:xfrm>
            <a:custGeom>
              <a:avLst/>
              <a:gdLst/>
              <a:ahLst/>
              <a:cxnLst/>
              <a:rect l="0" t="0" r="0" b="0"/>
              <a:pathLst>
                <a:path w="307539" h="498055">
                  <a:moveTo>
                    <a:pt x="0" y="0"/>
                  </a:moveTo>
                  <a:lnTo>
                    <a:pt x="5733" y="11736"/>
                  </a:lnTo>
                  <a:lnTo>
                    <a:pt x="10018" y="22864"/>
                  </a:lnTo>
                  <a:lnTo>
                    <a:pt x="13228" y="34458"/>
                  </a:lnTo>
                  <a:lnTo>
                    <a:pt x="15761" y="46447"/>
                  </a:lnTo>
                  <a:lnTo>
                    <a:pt x="18107" y="58458"/>
                  </a:lnTo>
                  <a:lnTo>
                    <a:pt x="20555" y="70275"/>
                  </a:lnTo>
                  <a:lnTo>
                    <a:pt x="23210" y="82320"/>
                  </a:lnTo>
                  <a:lnTo>
                    <a:pt x="26075" y="95534"/>
                  </a:lnTo>
                  <a:lnTo>
                    <a:pt x="29113" y="110343"/>
                  </a:lnTo>
                  <a:lnTo>
                    <a:pt x="32120" y="126375"/>
                  </a:lnTo>
                  <a:lnTo>
                    <a:pt x="34752" y="142753"/>
                  </a:lnTo>
                  <a:lnTo>
                    <a:pt x="36856" y="158915"/>
                  </a:lnTo>
                  <a:lnTo>
                    <a:pt x="38606" y="174493"/>
                  </a:lnTo>
                  <a:lnTo>
                    <a:pt x="40396" y="189175"/>
                  </a:lnTo>
                  <a:lnTo>
                    <a:pt x="42449" y="202899"/>
                  </a:lnTo>
                  <a:lnTo>
                    <a:pt x="44660" y="215945"/>
                  </a:lnTo>
                  <a:lnTo>
                    <a:pt x="46692" y="228793"/>
                  </a:lnTo>
                  <a:lnTo>
                    <a:pt x="48359" y="241738"/>
                  </a:lnTo>
                  <a:lnTo>
                    <a:pt x="49802" y="254724"/>
                  </a:lnTo>
                  <a:lnTo>
                    <a:pt x="51377" y="267450"/>
                  </a:lnTo>
                  <a:lnTo>
                    <a:pt x="53288" y="279754"/>
                  </a:lnTo>
                  <a:lnTo>
                    <a:pt x="55572" y="291627"/>
                  </a:lnTo>
                  <a:lnTo>
                    <a:pt x="58184" y="303134"/>
                  </a:lnTo>
                  <a:lnTo>
                    <a:pt x="61055" y="314354"/>
                  </a:lnTo>
                  <a:lnTo>
                    <a:pt x="64119" y="325364"/>
                  </a:lnTo>
                  <a:lnTo>
                    <a:pt x="67322" y="336223"/>
                  </a:lnTo>
                  <a:lnTo>
                    <a:pt x="70622" y="346986"/>
                  </a:lnTo>
                  <a:lnTo>
                    <a:pt x="73990" y="358012"/>
                  </a:lnTo>
                  <a:lnTo>
                    <a:pt x="77403" y="369940"/>
                  </a:lnTo>
                  <a:lnTo>
                    <a:pt x="80849" y="383035"/>
                  </a:lnTo>
                  <a:lnTo>
                    <a:pt x="84315" y="396915"/>
                  </a:lnTo>
                  <a:lnTo>
                    <a:pt x="87796" y="410771"/>
                  </a:lnTo>
                  <a:lnTo>
                    <a:pt x="91266" y="424020"/>
                  </a:lnTo>
                  <a:lnTo>
                    <a:pt x="94023" y="432837"/>
                  </a:lnTo>
                  <a:lnTo>
                    <a:pt x="95334" y="433140"/>
                  </a:lnTo>
                  <a:lnTo>
                    <a:pt x="95721" y="427147"/>
                  </a:lnTo>
                  <a:lnTo>
                    <a:pt x="95697" y="417293"/>
                  </a:lnTo>
                  <a:lnTo>
                    <a:pt x="95532" y="405323"/>
                  </a:lnTo>
                  <a:lnTo>
                    <a:pt x="95352" y="392275"/>
                  </a:lnTo>
                  <a:lnTo>
                    <a:pt x="95364" y="378698"/>
                  </a:lnTo>
                  <a:lnTo>
                    <a:pt x="95887" y="364867"/>
                  </a:lnTo>
                  <a:lnTo>
                    <a:pt x="97048" y="350922"/>
                  </a:lnTo>
                  <a:lnTo>
                    <a:pt x="98806" y="337091"/>
                  </a:lnTo>
                  <a:lnTo>
                    <a:pt x="101057" y="323713"/>
                  </a:lnTo>
                  <a:lnTo>
                    <a:pt x="103681" y="310929"/>
                  </a:lnTo>
                  <a:lnTo>
                    <a:pt x="106577" y="298715"/>
                  </a:lnTo>
                  <a:lnTo>
                    <a:pt x="109667" y="286971"/>
                  </a:lnTo>
                  <a:lnTo>
                    <a:pt x="112900" y="275591"/>
                  </a:lnTo>
                  <a:lnTo>
                    <a:pt x="116562" y="264642"/>
                  </a:lnTo>
                  <a:lnTo>
                    <a:pt x="121238" y="254356"/>
                  </a:lnTo>
                  <a:lnTo>
                    <a:pt x="127176" y="244817"/>
                  </a:lnTo>
                  <a:lnTo>
                    <a:pt x="134623" y="236445"/>
                  </a:lnTo>
                  <a:lnTo>
                    <a:pt x="143983" y="230032"/>
                  </a:lnTo>
                  <a:lnTo>
                    <a:pt x="155276" y="225840"/>
                  </a:lnTo>
                  <a:lnTo>
                    <a:pt x="167910" y="223822"/>
                  </a:lnTo>
                  <a:lnTo>
                    <a:pt x="180913" y="223899"/>
                  </a:lnTo>
                  <a:lnTo>
                    <a:pt x="193689" y="225805"/>
                  </a:lnTo>
                  <a:lnTo>
                    <a:pt x="206025" y="229336"/>
                  </a:lnTo>
                  <a:lnTo>
                    <a:pt x="217915" y="234438"/>
                  </a:lnTo>
                  <a:lnTo>
                    <a:pt x="229424" y="240939"/>
                  </a:lnTo>
                  <a:lnTo>
                    <a:pt x="240476" y="248572"/>
                  </a:lnTo>
                  <a:lnTo>
                    <a:pt x="250838" y="257064"/>
                  </a:lnTo>
                  <a:lnTo>
                    <a:pt x="260440" y="266193"/>
                  </a:lnTo>
                  <a:lnTo>
                    <a:pt x="269195" y="276102"/>
                  </a:lnTo>
                  <a:lnTo>
                    <a:pt x="276930" y="287270"/>
                  </a:lnTo>
                  <a:lnTo>
                    <a:pt x="283652" y="299857"/>
                  </a:lnTo>
                  <a:lnTo>
                    <a:pt x="289507" y="313565"/>
                  </a:lnTo>
                  <a:lnTo>
                    <a:pt x="294680" y="327838"/>
                  </a:lnTo>
                  <a:lnTo>
                    <a:pt x="299340" y="342286"/>
                  </a:lnTo>
                  <a:lnTo>
                    <a:pt x="303303" y="356562"/>
                  </a:lnTo>
                  <a:lnTo>
                    <a:pt x="306060" y="370294"/>
                  </a:lnTo>
                  <a:lnTo>
                    <a:pt x="307431" y="383342"/>
                  </a:lnTo>
                  <a:lnTo>
                    <a:pt x="307538" y="395746"/>
                  </a:lnTo>
                  <a:lnTo>
                    <a:pt x="306623" y="407624"/>
                  </a:lnTo>
                  <a:lnTo>
                    <a:pt x="304928" y="419096"/>
                  </a:lnTo>
                  <a:lnTo>
                    <a:pt x="302504" y="430108"/>
                  </a:lnTo>
                  <a:lnTo>
                    <a:pt x="299206" y="440438"/>
                  </a:lnTo>
                  <a:lnTo>
                    <a:pt x="295023" y="450018"/>
                  </a:lnTo>
                  <a:lnTo>
                    <a:pt x="289910" y="458928"/>
                  </a:lnTo>
                  <a:lnTo>
                    <a:pt x="283722" y="467299"/>
                  </a:lnTo>
                  <a:lnTo>
                    <a:pt x="276477" y="475256"/>
                  </a:lnTo>
                  <a:lnTo>
                    <a:pt x="268170" y="482584"/>
                  </a:lnTo>
                  <a:lnTo>
                    <a:pt x="258692" y="488753"/>
                  </a:lnTo>
                  <a:lnTo>
                    <a:pt x="248093" y="493560"/>
                  </a:lnTo>
                  <a:lnTo>
                    <a:pt x="236552" y="496787"/>
                  </a:lnTo>
                  <a:lnTo>
                    <a:pt x="224281" y="498054"/>
                  </a:lnTo>
                  <a:lnTo>
                    <a:pt x="211481" y="497347"/>
                  </a:lnTo>
                  <a:lnTo>
                    <a:pt x="198633" y="494941"/>
                  </a:lnTo>
                  <a:lnTo>
                    <a:pt x="186468" y="491199"/>
                  </a:lnTo>
                  <a:lnTo>
                    <a:pt x="175326" y="486465"/>
                  </a:lnTo>
                  <a:lnTo>
                    <a:pt x="165202" y="481020"/>
                  </a:lnTo>
                  <a:lnTo>
                    <a:pt x="155934" y="475075"/>
                  </a:lnTo>
                  <a:lnTo>
                    <a:pt x="147330" y="468783"/>
                  </a:lnTo>
                  <a:lnTo>
                    <a:pt x="139326" y="462174"/>
                  </a:lnTo>
                  <a:lnTo>
                    <a:pt x="131096" y="454305"/>
                  </a:lnTo>
                  <a:lnTo>
                    <a:pt x="120797" y="442253"/>
                  </a:lnTo>
                  <a:lnTo>
                    <a:pt x="105285" y="42114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35122" y="3955958"/>
              <a:ext cx="164090" cy="276405"/>
            </a:xfrm>
            <a:custGeom>
              <a:avLst/>
              <a:gdLst/>
              <a:ahLst/>
              <a:cxnLst/>
              <a:rect l="0" t="0" r="0" b="0"/>
              <a:pathLst>
                <a:path w="164090" h="276405">
                  <a:moveTo>
                    <a:pt x="27218" y="136600"/>
                  </a:moveTo>
                  <a:lnTo>
                    <a:pt x="36019" y="133666"/>
                  </a:lnTo>
                  <a:lnTo>
                    <a:pt x="44366" y="130884"/>
                  </a:lnTo>
                  <a:lnTo>
                    <a:pt x="53069" y="127980"/>
                  </a:lnTo>
                  <a:lnTo>
                    <a:pt x="62363" y="124767"/>
                  </a:lnTo>
                  <a:lnTo>
                    <a:pt x="72506" y="120954"/>
                  </a:lnTo>
                  <a:lnTo>
                    <a:pt x="83543" y="116437"/>
                  </a:lnTo>
                  <a:lnTo>
                    <a:pt x="95037" y="111273"/>
                  </a:lnTo>
                  <a:lnTo>
                    <a:pt x="106211" y="105585"/>
                  </a:lnTo>
                  <a:lnTo>
                    <a:pt x="116637" y="99491"/>
                  </a:lnTo>
                  <a:lnTo>
                    <a:pt x="125923" y="92772"/>
                  </a:lnTo>
                  <a:lnTo>
                    <a:pt x="133555" y="84899"/>
                  </a:lnTo>
                  <a:lnTo>
                    <a:pt x="139416" y="75678"/>
                  </a:lnTo>
                  <a:lnTo>
                    <a:pt x="143384" y="65384"/>
                  </a:lnTo>
                  <a:lnTo>
                    <a:pt x="145165" y="54557"/>
                  </a:lnTo>
                  <a:lnTo>
                    <a:pt x="144800" y="43580"/>
                  </a:lnTo>
                  <a:lnTo>
                    <a:pt x="142286" y="32957"/>
                  </a:lnTo>
                  <a:lnTo>
                    <a:pt x="137410" y="23363"/>
                  </a:lnTo>
                  <a:lnTo>
                    <a:pt x="130274" y="15075"/>
                  </a:lnTo>
                  <a:lnTo>
                    <a:pt x="121077" y="8343"/>
                  </a:lnTo>
                  <a:lnTo>
                    <a:pt x="109940" y="3563"/>
                  </a:lnTo>
                  <a:lnTo>
                    <a:pt x="97134" y="763"/>
                  </a:lnTo>
                  <a:lnTo>
                    <a:pt x="83657" y="0"/>
                  </a:lnTo>
                  <a:lnTo>
                    <a:pt x="71071" y="1524"/>
                  </a:lnTo>
                  <a:lnTo>
                    <a:pt x="60167" y="5251"/>
                  </a:lnTo>
                  <a:lnTo>
                    <a:pt x="50868" y="10836"/>
                  </a:lnTo>
                  <a:lnTo>
                    <a:pt x="42617" y="17863"/>
                  </a:lnTo>
                  <a:lnTo>
                    <a:pt x="34958" y="25960"/>
                  </a:lnTo>
                  <a:lnTo>
                    <a:pt x="27777" y="34987"/>
                  </a:lnTo>
                  <a:lnTo>
                    <a:pt x="21231" y="45024"/>
                  </a:lnTo>
                  <a:lnTo>
                    <a:pt x="15378" y="56032"/>
                  </a:lnTo>
                  <a:lnTo>
                    <a:pt x="10307" y="67865"/>
                  </a:lnTo>
                  <a:lnTo>
                    <a:pt x="6206" y="80340"/>
                  </a:lnTo>
                  <a:lnTo>
                    <a:pt x="3086" y="93293"/>
                  </a:lnTo>
                  <a:lnTo>
                    <a:pt x="975" y="106756"/>
                  </a:lnTo>
                  <a:lnTo>
                    <a:pt x="0" y="120932"/>
                  </a:lnTo>
                  <a:lnTo>
                    <a:pt x="122" y="135873"/>
                  </a:lnTo>
                  <a:lnTo>
                    <a:pt x="1167" y="151330"/>
                  </a:lnTo>
                  <a:lnTo>
                    <a:pt x="2932" y="166860"/>
                  </a:lnTo>
                  <a:lnTo>
                    <a:pt x="5232" y="182186"/>
                  </a:lnTo>
                  <a:lnTo>
                    <a:pt x="8080" y="196901"/>
                  </a:lnTo>
                  <a:lnTo>
                    <a:pt x="11670" y="210403"/>
                  </a:lnTo>
                  <a:lnTo>
                    <a:pt x="16052" y="222481"/>
                  </a:lnTo>
                  <a:lnTo>
                    <a:pt x="21300" y="233252"/>
                  </a:lnTo>
                  <a:lnTo>
                    <a:pt x="27580" y="242962"/>
                  </a:lnTo>
                  <a:lnTo>
                    <a:pt x="34886" y="251861"/>
                  </a:lnTo>
                  <a:lnTo>
                    <a:pt x="43233" y="259840"/>
                  </a:lnTo>
                  <a:lnTo>
                    <a:pt x="52740" y="266456"/>
                  </a:lnTo>
                  <a:lnTo>
                    <a:pt x="63353" y="271566"/>
                  </a:lnTo>
                  <a:lnTo>
                    <a:pt x="74733" y="274999"/>
                  </a:lnTo>
                  <a:lnTo>
                    <a:pt x="86364" y="276404"/>
                  </a:lnTo>
                  <a:lnTo>
                    <a:pt x="97921" y="275791"/>
                  </a:lnTo>
                  <a:lnTo>
                    <a:pt x="109120" y="273447"/>
                  </a:lnTo>
                  <a:lnTo>
                    <a:pt x="119639" y="269746"/>
                  </a:lnTo>
                  <a:lnTo>
                    <a:pt x="129371" y="265045"/>
                  </a:lnTo>
                  <a:lnTo>
                    <a:pt x="138086" y="259740"/>
                  </a:lnTo>
                  <a:lnTo>
                    <a:pt x="146199" y="253650"/>
                  </a:lnTo>
                  <a:lnTo>
                    <a:pt x="154423" y="245128"/>
                  </a:lnTo>
                  <a:lnTo>
                    <a:pt x="164089" y="23135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430796" y="3945159"/>
              <a:ext cx="189514" cy="272267"/>
            </a:xfrm>
            <a:custGeom>
              <a:avLst/>
              <a:gdLst/>
              <a:ahLst/>
              <a:cxnLst/>
              <a:rect l="0" t="0" r="0" b="0"/>
              <a:pathLst>
                <a:path w="189514" h="272267">
                  <a:moveTo>
                    <a:pt x="0" y="147399"/>
                  </a:moveTo>
                  <a:lnTo>
                    <a:pt x="2934" y="159201"/>
                  </a:lnTo>
                  <a:lnTo>
                    <a:pt x="5716" y="170971"/>
                  </a:lnTo>
                  <a:lnTo>
                    <a:pt x="8616" y="183856"/>
                  </a:lnTo>
                  <a:lnTo>
                    <a:pt x="11656" y="197531"/>
                  </a:lnTo>
                  <a:lnTo>
                    <a:pt x="14821" y="211211"/>
                  </a:lnTo>
                  <a:lnTo>
                    <a:pt x="18085" y="224427"/>
                  </a:lnTo>
                  <a:lnTo>
                    <a:pt x="21423" y="237052"/>
                  </a:lnTo>
                  <a:lnTo>
                    <a:pt x="24814" y="249131"/>
                  </a:lnTo>
                  <a:lnTo>
                    <a:pt x="28226" y="260700"/>
                  </a:lnTo>
                  <a:lnTo>
                    <a:pt x="31069" y="269426"/>
                  </a:lnTo>
                  <a:lnTo>
                    <a:pt x="32425" y="272266"/>
                  </a:lnTo>
                  <a:lnTo>
                    <a:pt x="32249" y="270175"/>
                  </a:lnTo>
                  <a:lnTo>
                    <a:pt x="30933" y="264846"/>
                  </a:lnTo>
                  <a:lnTo>
                    <a:pt x="28852" y="257198"/>
                  </a:lnTo>
                  <a:lnTo>
                    <a:pt x="26276" y="247391"/>
                  </a:lnTo>
                  <a:lnTo>
                    <a:pt x="23382" y="235640"/>
                  </a:lnTo>
                  <a:lnTo>
                    <a:pt x="20447" y="222453"/>
                  </a:lnTo>
                  <a:lnTo>
                    <a:pt x="17851" y="208510"/>
                  </a:lnTo>
                  <a:lnTo>
                    <a:pt x="15766" y="194273"/>
                  </a:lnTo>
                  <a:lnTo>
                    <a:pt x="14025" y="180132"/>
                  </a:lnTo>
                  <a:lnTo>
                    <a:pt x="12241" y="166488"/>
                  </a:lnTo>
                  <a:lnTo>
                    <a:pt x="10190" y="153495"/>
                  </a:lnTo>
                  <a:lnTo>
                    <a:pt x="7980" y="140956"/>
                  </a:lnTo>
                  <a:lnTo>
                    <a:pt x="5950" y="128455"/>
                  </a:lnTo>
                  <a:lnTo>
                    <a:pt x="4296" y="115751"/>
                  </a:lnTo>
                  <a:lnTo>
                    <a:pt x="3373" y="103097"/>
                  </a:lnTo>
                  <a:lnTo>
                    <a:pt x="3743" y="91126"/>
                  </a:lnTo>
                  <a:lnTo>
                    <a:pt x="5596" y="80152"/>
                  </a:lnTo>
                  <a:lnTo>
                    <a:pt x="8961" y="70326"/>
                  </a:lnTo>
                  <a:lnTo>
                    <a:pt x="13887" y="61797"/>
                  </a:lnTo>
                  <a:lnTo>
                    <a:pt x="20237" y="54508"/>
                  </a:lnTo>
                  <a:lnTo>
                    <a:pt x="27754" y="48257"/>
                  </a:lnTo>
                  <a:lnTo>
                    <a:pt x="36161" y="42808"/>
                  </a:lnTo>
                  <a:lnTo>
                    <a:pt x="45229" y="37951"/>
                  </a:lnTo>
                  <a:lnTo>
                    <a:pt x="55094" y="33516"/>
                  </a:lnTo>
                  <a:lnTo>
                    <a:pt x="66233" y="29376"/>
                  </a:lnTo>
                  <a:lnTo>
                    <a:pt x="78805" y="25440"/>
                  </a:lnTo>
                  <a:lnTo>
                    <a:pt x="92672" y="21643"/>
                  </a:lnTo>
                  <a:lnTo>
                    <a:pt x="107583" y="17939"/>
                  </a:lnTo>
                  <a:lnTo>
                    <a:pt x="123260" y="14305"/>
                  </a:lnTo>
                  <a:lnTo>
                    <a:pt x="138726" y="10868"/>
                  </a:lnTo>
                  <a:lnTo>
                    <a:pt x="153836" y="7576"/>
                  </a:lnTo>
                  <a:lnTo>
                    <a:pt x="169915" y="4137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030921" y="3650361"/>
              <a:ext cx="252684" cy="566372"/>
            </a:xfrm>
            <a:custGeom>
              <a:avLst/>
              <a:gdLst/>
              <a:ahLst/>
              <a:cxnLst/>
              <a:rect l="0" t="0" r="0" b="0"/>
              <a:pathLst>
                <a:path w="252684" h="566372">
                  <a:moveTo>
                    <a:pt x="0" y="0"/>
                  </a:moveTo>
                  <a:lnTo>
                    <a:pt x="0" y="8669"/>
                  </a:lnTo>
                  <a:lnTo>
                    <a:pt x="0" y="20845"/>
                  </a:lnTo>
                  <a:lnTo>
                    <a:pt x="0" y="34374"/>
                  </a:lnTo>
                  <a:lnTo>
                    <a:pt x="0" y="48384"/>
                  </a:lnTo>
                  <a:lnTo>
                    <a:pt x="0" y="62544"/>
                  </a:lnTo>
                  <a:lnTo>
                    <a:pt x="0" y="76728"/>
                  </a:lnTo>
                  <a:lnTo>
                    <a:pt x="0" y="90897"/>
                  </a:lnTo>
                  <a:lnTo>
                    <a:pt x="0" y="105037"/>
                  </a:lnTo>
                  <a:lnTo>
                    <a:pt x="0" y="119150"/>
                  </a:lnTo>
                  <a:lnTo>
                    <a:pt x="0" y="133247"/>
                  </a:lnTo>
                  <a:lnTo>
                    <a:pt x="0" y="147496"/>
                  </a:lnTo>
                  <a:lnTo>
                    <a:pt x="0" y="162208"/>
                  </a:lnTo>
                  <a:lnTo>
                    <a:pt x="0" y="177513"/>
                  </a:lnTo>
                  <a:lnTo>
                    <a:pt x="0" y="193215"/>
                  </a:lnTo>
                  <a:lnTo>
                    <a:pt x="0" y="208910"/>
                  </a:lnTo>
                  <a:lnTo>
                    <a:pt x="4" y="224361"/>
                  </a:lnTo>
                  <a:lnTo>
                    <a:pt x="177" y="239668"/>
                  </a:lnTo>
                  <a:lnTo>
                    <a:pt x="825" y="255165"/>
                  </a:lnTo>
                  <a:lnTo>
                    <a:pt x="2074" y="271031"/>
                  </a:lnTo>
                  <a:lnTo>
                    <a:pt x="3726" y="287128"/>
                  </a:lnTo>
                  <a:lnTo>
                    <a:pt x="5374" y="303094"/>
                  </a:lnTo>
                  <a:lnTo>
                    <a:pt x="6777" y="318727"/>
                  </a:lnTo>
                  <a:lnTo>
                    <a:pt x="7870" y="333988"/>
                  </a:lnTo>
                  <a:lnTo>
                    <a:pt x="8678" y="348922"/>
                  </a:lnTo>
                  <a:lnTo>
                    <a:pt x="9256" y="363597"/>
                  </a:lnTo>
                  <a:lnTo>
                    <a:pt x="9661" y="378079"/>
                  </a:lnTo>
                  <a:lnTo>
                    <a:pt x="9940" y="392424"/>
                  </a:lnTo>
                  <a:lnTo>
                    <a:pt x="10132" y="406670"/>
                  </a:lnTo>
                  <a:lnTo>
                    <a:pt x="10262" y="420850"/>
                  </a:lnTo>
                  <a:lnTo>
                    <a:pt x="10349" y="434983"/>
                  </a:lnTo>
                  <a:lnTo>
                    <a:pt x="10409" y="449095"/>
                  </a:lnTo>
                  <a:lnTo>
                    <a:pt x="10448" y="463522"/>
                  </a:lnTo>
                  <a:lnTo>
                    <a:pt x="10474" y="478886"/>
                  </a:lnTo>
                  <a:lnTo>
                    <a:pt x="10492" y="495440"/>
                  </a:lnTo>
                  <a:lnTo>
                    <a:pt x="10504" y="512796"/>
                  </a:lnTo>
                  <a:lnTo>
                    <a:pt x="10512" y="530139"/>
                  </a:lnTo>
                  <a:lnTo>
                    <a:pt x="10555" y="546905"/>
                  </a:lnTo>
                  <a:lnTo>
                    <a:pt x="11930" y="560026"/>
                  </a:lnTo>
                  <a:lnTo>
                    <a:pt x="15635" y="565993"/>
                  </a:lnTo>
                  <a:lnTo>
                    <a:pt x="20370" y="566371"/>
                  </a:lnTo>
                  <a:lnTo>
                    <a:pt x="25635" y="563409"/>
                  </a:lnTo>
                  <a:lnTo>
                    <a:pt x="31319" y="558606"/>
                  </a:lnTo>
                  <a:lnTo>
                    <a:pt x="37359" y="552812"/>
                  </a:lnTo>
                  <a:lnTo>
                    <a:pt x="43846" y="546481"/>
                  </a:lnTo>
                  <a:lnTo>
                    <a:pt x="51019" y="539858"/>
                  </a:lnTo>
                  <a:lnTo>
                    <a:pt x="58950" y="533071"/>
                  </a:lnTo>
                  <a:lnTo>
                    <a:pt x="67561" y="526192"/>
                  </a:lnTo>
                  <a:lnTo>
                    <a:pt x="76717" y="519258"/>
                  </a:lnTo>
                  <a:lnTo>
                    <a:pt x="86289" y="512301"/>
                  </a:lnTo>
                  <a:lnTo>
                    <a:pt x="96327" y="505661"/>
                  </a:lnTo>
                  <a:lnTo>
                    <a:pt x="107050" y="499960"/>
                  </a:lnTo>
                  <a:lnTo>
                    <a:pt x="118524" y="495466"/>
                  </a:lnTo>
                  <a:lnTo>
                    <a:pt x="130669" y="492280"/>
                  </a:lnTo>
                  <a:lnTo>
                    <a:pt x="143355" y="490508"/>
                  </a:lnTo>
                  <a:lnTo>
                    <a:pt x="156441" y="490058"/>
                  </a:lnTo>
                  <a:lnTo>
                    <a:pt x="169652" y="490704"/>
                  </a:lnTo>
                  <a:lnTo>
                    <a:pt x="182594" y="492193"/>
                  </a:lnTo>
                  <a:lnTo>
                    <a:pt x="195066" y="494299"/>
                  </a:lnTo>
                  <a:lnTo>
                    <a:pt x="206797" y="496885"/>
                  </a:lnTo>
                  <a:lnTo>
                    <a:pt x="218611" y="500250"/>
                  </a:lnTo>
                  <a:lnTo>
                    <a:pt x="232661" y="505803"/>
                  </a:lnTo>
                  <a:lnTo>
                    <a:pt x="252683" y="51589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336247" y="4103087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2004" y="32449"/>
                  </a:lnTo>
                  <a:lnTo>
                    <a:pt x="3901" y="42470"/>
                  </a:lnTo>
                  <a:lnTo>
                    <a:pt x="6653" y="52836"/>
                  </a:lnTo>
                  <a:lnTo>
                    <a:pt x="11619" y="65582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304661" y="39451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420475" y="3911015"/>
              <a:ext cx="568539" cy="308433"/>
            </a:xfrm>
            <a:custGeom>
              <a:avLst/>
              <a:gdLst/>
              <a:ahLst/>
              <a:cxnLst/>
              <a:rect l="0" t="0" r="0" b="0"/>
              <a:pathLst>
                <a:path w="568539" h="308433">
                  <a:moveTo>
                    <a:pt x="0" y="128901"/>
                  </a:moveTo>
                  <a:lnTo>
                    <a:pt x="3001" y="140703"/>
                  </a:lnTo>
                  <a:lnTo>
                    <a:pt x="6423" y="152472"/>
                  </a:lnTo>
                  <a:lnTo>
                    <a:pt x="10620" y="165367"/>
                  </a:lnTo>
                  <a:lnTo>
                    <a:pt x="15519" y="179388"/>
                  </a:lnTo>
                  <a:lnTo>
                    <a:pt x="21001" y="194365"/>
                  </a:lnTo>
                  <a:lnTo>
                    <a:pt x="26926" y="210083"/>
                  </a:lnTo>
                  <a:lnTo>
                    <a:pt x="33015" y="226185"/>
                  </a:lnTo>
                  <a:lnTo>
                    <a:pt x="38866" y="242209"/>
                  </a:lnTo>
                  <a:lnTo>
                    <a:pt x="44281" y="257897"/>
                  </a:lnTo>
                  <a:lnTo>
                    <a:pt x="49407" y="272868"/>
                  </a:lnTo>
                  <a:lnTo>
                    <a:pt x="54616" y="286550"/>
                  </a:lnTo>
                  <a:lnTo>
                    <a:pt x="60076" y="298678"/>
                  </a:lnTo>
                  <a:lnTo>
                    <a:pt x="64179" y="306818"/>
                  </a:lnTo>
                  <a:lnTo>
                    <a:pt x="65126" y="308432"/>
                  </a:lnTo>
                  <a:lnTo>
                    <a:pt x="63970" y="305392"/>
                  </a:lnTo>
                  <a:lnTo>
                    <a:pt x="61696" y="299186"/>
                  </a:lnTo>
                  <a:lnTo>
                    <a:pt x="58843" y="290306"/>
                  </a:lnTo>
                  <a:lnTo>
                    <a:pt x="55687" y="279157"/>
                  </a:lnTo>
                  <a:lnTo>
                    <a:pt x="52372" y="266362"/>
                  </a:lnTo>
                  <a:lnTo>
                    <a:pt x="48972" y="252678"/>
                  </a:lnTo>
                  <a:lnTo>
                    <a:pt x="45531" y="238606"/>
                  </a:lnTo>
                  <a:lnTo>
                    <a:pt x="42231" y="224404"/>
                  </a:lnTo>
                  <a:lnTo>
                    <a:pt x="39393" y="210187"/>
                  </a:lnTo>
                  <a:lnTo>
                    <a:pt x="37155" y="195994"/>
                  </a:lnTo>
                  <a:lnTo>
                    <a:pt x="35652" y="181835"/>
                  </a:lnTo>
                  <a:lnTo>
                    <a:pt x="35092" y="167708"/>
                  </a:lnTo>
                  <a:lnTo>
                    <a:pt x="35501" y="153611"/>
                  </a:lnTo>
                  <a:lnTo>
                    <a:pt x="36909" y="139702"/>
                  </a:lnTo>
                  <a:lnTo>
                    <a:pt x="39451" y="126281"/>
                  </a:lnTo>
                  <a:lnTo>
                    <a:pt x="43090" y="113485"/>
                  </a:lnTo>
                  <a:lnTo>
                    <a:pt x="47821" y="101604"/>
                  </a:lnTo>
                  <a:lnTo>
                    <a:pt x="53746" y="91149"/>
                  </a:lnTo>
                  <a:lnTo>
                    <a:pt x="60801" y="82281"/>
                  </a:lnTo>
                  <a:lnTo>
                    <a:pt x="68638" y="75326"/>
                  </a:lnTo>
                  <a:lnTo>
                    <a:pt x="76737" y="70928"/>
                  </a:lnTo>
                  <a:lnTo>
                    <a:pt x="84774" y="69199"/>
                  </a:lnTo>
                  <a:lnTo>
                    <a:pt x="92626" y="69968"/>
                  </a:lnTo>
                  <a:lnTo>
                    <a:pt x="100279" y="73060"/>
                  </a:lnTo>
                  <a:lnTo>
                    <a:pt x="107755" y="78136"/>
                  </a:lnTo>
                  <a:lnTo>
                    <a:pt x="114927" y="84779"/>
                  </a:lnTo>
                  <a:lnTo>
                    <a:pt x="121525" y="92590"/>
                  </a:lnTo>
                  <a:lnTo>
                    <a:pt x="127447" y="101245"/>
                  </a:lnTo>
                  <a:lnTo>
                    <a:pt x="132746" y="110493"/>
                  </a:lnTo>
                  <a:lnTo>
                    <a:pt x="137541" y="120153"/>
                  </a:lnTo>
                  <a:lnTo>
                    <a:pt x="141953" y="130095"/>
                  </a:lnTo>
                  <a:lnTo>
                    <a:pt x="146086" y="140229"/>
                  </a:lnTo>
                  <a:lnTo>
                    <a:pt x="150023" y="150493"/>
                  </a:lnTo>
                  <a:lnTo>
                    <a:pt x="153821" y="160844"/>
                  </a:lnTo>
                  <a:lnTo>
                    <a:pt x="157527" y="171254"/>
                  </a:lnTo>
                  <a:lnTo>
                    <a:pt x="161169" y="181703"/>
                  </a:lnTo>
                  <a:lnTo>
                    <a:pt x="164781" y="192146"/>
                  </a:lnTo>
                  <a:lnTo>
                    <a:pt x="168856" y="201395"/>
                  </a:lnTo>
                  <a:lnTo>
                    <a:pt x="173823" y="206117"/>
                  </a:lnTo>
                  <a:lnTo>
                    <a:pt x="178667" y="204727"/>
                  </a:lnTo>
                  <a:lnTo>
                    <a:pt x="182316" y="199130"/>
                  </a:lnTo>
                  <a:lnTo>
                    <a:pt x="184959" y="190967"/>
                  </a:lnTo>
                  <a:lnTo>
                    <a:pt x="187231" y="181441"/>
                  </a:lnTo>
                  <a:lnTo>
                    <a:pt x="189560" y="171281"/>
                  </a:lnTo>
                  <a:lnTo>
                    <a:pt x="192600" y="161347"/>
                  </a:lnTo>
                  <a:lnTo>
                    <a:pt x="197298" y="152733"/>
                  </a:lnTo>
                  <a:lnTo>
                    <a:pt x="204010" y="145909"/>
                  </a:lnTo>
                  <a:lnTo>
                    <a:pt x="212431" y="140969"/>
                  </a:lnTo>
                  <a:lnTo>
                    <a:pt x="221908" y="137929"/>
                  </a:lnTo>
                  <a:lnTo>
                    <a:pt x="231949" y="136579"/>
                  </a:lnTo>
                  <a:lnTo>
                    <a:pt x="242433" y="136431"/>
                  </a:lnTo>
                  <a:lnTo>
                    <a:pt x="253521" y="136844"/>
                  </a:lnTo>
                  <a:lnTo>
                    <a:pt x="265267" y="137403"/>
                  </a:lnTo>
                  <a:lnTo>
                    <a:pt x="277441" y="137754"/>
                  </a:lnTo>
                  <a:lnTo>
                    <a:pt x="289620" y="137531"/>
                  </a:lnTo>
                  <a:lnTo>
                    <a:pt x="301556" y="136594"/>
                  </a:lnTo>
                  <a:lnTo>
                    <a:pt x="313182" y="134828"/>
                  </a:lnTo>
                  <a:lnTo>
                    <a:pt x="324524" y="132048"/>
                  </a:lnTo>
                  <a:lnTo>
                    <a:pt x="335628" y="128252"/>
                  </a:lnTo>
                  <a:lnTo>
                    <a:pt x="346391" y="123587"/>
                  </a:lnTo>
                  <a:lnTo>
                    <a:pt x="356553" y="118239"/>
                  </a:lnTo>
                  <a:lnTo>
                    <a:pt x="366010" y="112376"/>
                  </a:lnTo>
                  <a:lnTo>
                    <a:pt x="374499" y="105813"/>
                  </a:lnTo>
                  <a:lnTo>
                    <a:pt x="381522" y="98044"/>
                  </a:lnTo>
                  <a:lnTo>
                    <a:pt x="386938" y="88893"/>
                  </a:lnTo>
                  <a:lnTo>
                    <a:pt x="390591" y="78646"/>
                  </a:lnTo>
                  <a:lnTo>
                    <a:pt x="392152" y="67851"/>
                  </a:lnTo>
                  <a:lnTo>
                    <a:pt x="391642" y="56890"/>
                  </a:lnTo>
                  <a:lnTo>
                    <a:pt x="389199" y="46108"/>
                  </a:lnTo>
                  <a:lnTo>
                    <a:pt x="384901" y="35876"/>
                  </a:lnTo>
                  <a:lnTo>
                    <a:pt x="378967" y="26341"/>
                  </a:lnTo>
                  <a:lnTo>
                    <a:pt x="371391" y="17788"/>
                  </a:lnTo>
                  <a:lnTo>
                    <a:pt x="361880" y="10713"/>
                  </a:lnTo>
                  <a:lnTo>
                    <a:pt x="350455" y="5260"/>
                  </a:lnTo>
                  <a:lnTo>
                    <a:pt x="337715" y="1580"/>
                  </a:lnTo>
                  <a:lnTo>
                    <a:pt x="324634" y="0"/>
                  </a:lnTo>
                  <a:lnTo>
                    <a:pt x="311807" y="498"/>
                  </a:lnTo>
                  <a:lnTo>
                    <a:pt x="299604" y="2933"/>
                  </a:lnTo>
                  <a:lnTo>
                    <a:pt x="288335" y="7225"/>
                  </a:lnTo>
                  <a:lnTo>
                    <a:pt x="278061" y="13146"/>
                  </a:lnTo>
                  <a:lnTo>
                    <a:pt x="268822" y="20372"/>
                  </a:lnTo>
                  <a:lnTo>
                    <a:pt x="260748" y="28585"/>
                  </a:lnTo>
                  <a:lnTo>
                    <a:pt x="253792" y="37517"/>
                  </a:lnTo>
                  <a:lnTo>
                    <a:pt x="247778" y="47123"/>
                  </a:lnTo>
                  <a:lnTo>
                    <a:pt x="242496" y="57555"/>
                  </a:lnTo>
                  <a:lnTo>
                    <a:pt x="237753" y="68830"/>
                  </a:lnTo>
                  <a:lnTo>
                    <a:pt x="233396" y="80672"/>
                  </a:lnTo>
                  <a:lnTo>
                    <a:pt x="229309" y="92622"/>
                  </a:lnTo>
                  <a:lnTo>
                    <a:pt x="225417" y="104401"/>
                  </a:lnTo>
                  <a:lnTo>
                    <a:pt x="221990" y="115919"/>
                  </a:lnTo>
                  <a:lnTo>
                    <a:pt x="219599" y="127188"/>
                  </a:lnTo>
                  <a:lnTo>
                    <a:pt x="218482" y="138249"/>
                  </a:lnTo>
                  <a:lnTo>
                    <a:pt x="218716" y="149152"/>
                  </a:lnTo>
                  <a:lnTo>
                    <a:pt x="220395" y="159940"/>
                  </a:lnTo>
                  <a:lnTo>
                    <a:pt x="223420" y="170637"/>
                  </a:lnTo>
                  <a:lnTo>
                    <a:pt x="227722" y="180940"/>
                  </a:lnTo>
                  <a:lnTo>
                    <a:pt x="233350" y="190254"/>
                  </a:lnTo>
                  <a:lnTo>
                    <a:pt x="240212" y="198326"/>
                  </a:lnTo>
                  <a:lnTo>
                    <a:pt x="248259" y="205067"/>
                  </a:lnTo>
                  <a:lnTo>
                    <a:pt x="257562" y="210379"/>
                  </a:lnTo>
                  <a:lnTo>
                    <a:pt x="268043" y="214359"/>
                  </a:lnTo>
                  <a:lnTo>
                    <a:pt x="279505" y="217237"/>
                  </a:lnTo>
                  <a:lnTo>
                    <a:pt x="291722" y="219267"/>
                  </a:lnTo>
                  <a:lnTo>
                    <a:pt x="304500" y="220676"/>
                  </a:lnTo>
                  <a:lnTo>
                    <a:pt x="317842" y="221643"/>
                  </a:lnTo>
                  <a:lnTo>
                    <a:pt x="331937" y="222302"/>
                  </a:lnTo>
                  <a:lnTo>
                    <a:pt x="346828" y="222752"/>
                  </a:lnTo>
                  <a:lnTo>
                    <a:pt x="362422" y="223224"/>
                  </a:lnTo>
                  <a:lnTo>
                    <a:pt x="378575" y="224075"/>
                  </a:lnTo>
                  <a:lnTo>
                    <a:pt x="395152" y="225459"/>
                  </a:lnTo>
                  <a:lnTo>
                    <a:pt x="412200" y="227202"/>
                  </a:lnTo>
                  <a:lnTo>
                    <a:pt x="429936" y="228911"/>
                  </a:lnTo>
                  <a:lnTo>
                    <a:pt x="448416" y="230354"/>
                  </a:lnTo>
                  <a:lnTo>
                    <a:pt x="467233" y="231474"/>
                  </a:lnTo>
                  <a:lnTo>
                    <a:pt x="485638" y="232300"/>
                  </a:lnTo>
                  <a:lnTo>
                    <a:pt x="503221" y="232890"/>
                  </a:lnTo>
                  <a:lnTo>
                    <a:pt x="519337" y="233303"/>
                  </a:lnTo>
                  <a:lnTo>
                    <a:pt x="534512" y="233634"/>
                  </a:lnTo>
                  <a:lnTo>
                    <a:pt x="550077" y="233911"/>
                  </a:lnTo>
                  <a:lnTo>
                    <a:pt x="568538" y="23418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2253107" y="1716151"/>
            <a:ext cx="4927346" cy="0"/>
          </a:xfrm>
          <a:prstGeom prst="line">
            <a:avLst/>
          </a:prstGeom>
          <a:ln w="38100" cap="flat" cmpd="sng" algn="ctr">
            <a:solidFill>
              <a:srgbClr val="FF008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2"/>
          <p:cNvSpPr/>
          <p:nvPr/>
        </p:nvSpPr>
        <p:spPr>
          <a:xfrm>
            <a:off x="2236483" y="1605276"/>
            <a:ext cx="148595" cy="257520"/>
          </a:xfrm>
          <a:custGeom>
            <a:avLst/>
            <a:gdLst/>
            <a:ahLst/>
            <a:cxnLst/>
            <a:rect l="0" t="0" r="0" b="0"/>
            <a:pathLst>
              <a:path w="148595" h="257520">
                <a:moveTo>
                  <a:pt x="16615" y="131926"/>
                </a:moveTo>
                <a:lnTo>
                  <a:pt x="19683" y="140660"/>
                </a:lnTo>
                <a:lnTo>
                  <a:pt x="23746" y="148366"/>
                </a:lnTo>
                <a:lnTo>
                  <a:pt x="29234" y="155769"/>
                </a:lnTo>
                <a:lnTo>
                  <a:pt x="35821" y="163030"/>
                </a:lnTo>
                <a:lnTo>
                  <a:pt x="42970" y="170208"/>
                </a:lnTo>
                <a:lnTo>
                  <a:pt x="50318" y="177334"/>
                </a:lnTo>
                <a:lnTo>
                  <a:pt x="57851" y="184424"/>
                </a:lnTo>
                <a:lnTo>
                  <a:pt x="65808" y="191491"/>
                </a:lnTo>
                <a:lnTo>
                  <a:pt x="74301" y="198542"/>
                </a:lnTo>
                <a:lnTo>
                  <a:pt x="83138" y="205582"/>
                </a:lnTo>
                <a:lnTo>
                  <a:pt x="91923" y="212615"/>
                </a:lnTo>
                <a:lnTo>
                  <a:pt x="100396" y="219589"/>
                </a:lnTo>
                <a:lnTo>
                  <a:pt x="107425" y="224601"/>
                </a:lnTo>
                <a:lnTo>
                  <a:pt x="111216" y="225430"/>
                </a:lnTo>
                <a:lnTo>
                  <a:pt x="111584" y="223089"/>
                </a:lnTo>
                <a:lnTo>
                  <a:pt x="109390" y="218831"/>
                </a:lnTo>
                <a:lnTo>
                  <a:pt x="105492" y="213458"/>
                </a:lnTo>
                <a:lnTo>
                  <a:pt x="100495" y="207437"/>
                </a:lnTo>
                <a:lnTo>
                  <a:pt x="94793" y="201033"/>
                </a:lnTo>
                <a:lnTo>
                  <a:pt x="88637" y="194399"/>
                </a:lnTo>
                <a:lnTo>
                  <a:pt x="82185" y="187624"/>
                </a:lnTo>
                <a:lnTo>
                  <a:pt x="75540" y="180762"/>
                </a:lnTo>
                <a:lnTo>
                  <a:pt x="68768" y="173845"/>
                </a:lnTo>
                <a:lnTo>
                  <a:pt x="61913" y="166892"/>
                </a:lnTo>
                <a:lnTo>
                  <a:pt x="55003" y="159917"/>
                </a:lnTo>
                <a:lnTo>
                  <a:pt x="48056" y="152926"/>
                </a:lnTo>
                <a:lnTo>
                  <a:pt x="41085" y="145926"/>
                </a:lnTo>
                <a:lnTo>
                  <a:pt x="34099" y="138920"/>
                </a:lnTo>
                <a:lnTo>
                  <a:pt x="27101" y="131909"/>
                </a:lnTo>
                <a:lnTo>
                  <a:pt x="20096" y="124896"/>
                </a:lnTo>
                <a:lnTo>
                  <a:pt x="13097" y="117935"/>
                </a:lnTo>
                <a:lnTo>
                  <a:pt x="6508" y="112937"/>
                </a:lnTo>
                <a:lnTo>
                  <a:pt x="1743" y="112288"/>
                </a:lnTo>
                <a:lnTo>
                  <a:pt x="0" y="115281"/>
                </a:lnTo>
                <a:lnTo>
                  <a:pt x="940" y="120795"/>
                </a:lnTo>
                <a:lnTo>
                  <a:pt x="3676" y="127995"/>
                </a:lnTo>
                <a:lnTo>
                  <a:pt x="7290" y="136314"/>
                </a:lnTo>
                <a:lnTo>
                  <a:pt x="11218" y="145374"/>
                </a:lnTo>
                <a:lnTo>
                  <a:pt x="15353" y="154927"/>
                </a:lnTo>
                <a:lnTo>
                  <a:pt x="19903" y="164806"/>
                </a:lnTo>
                <a:lnTo>
                  <a:pt x="24971" y="174898"/>
                </a:lnTo>
                <a:lnTo>
                  <a:pt x="30532" y="184965"/>
                </a:lnTo>
                <a:lnTo>
                  <a:pt x="36500" y="194654"/>
                </a:lnTo>
                <a:lnTo>
                  <a:pt x="42778" y="203801"/>
                </a:lnTo>
                <a:lnTo>
                  <a:pt x="49284" y="212419"/>
                </a:lnTo>
                <a:lnTo>
                  <a:pt x="55951" y="220594"/>
                </a:lnTo>
                <a:lnTo>
                  <a:pt x="62731" y="228429"/>
                </a:lnTo>
                <a:lnTo>
                  <a:pt x="69588" y="236014"/>
                </a:lnTo>
                <a:lnTo>
                  <a:pt x="76498" y="243421"/>
                </a:lnTo>
                <a:lnTo>
                  <a:pt x="83447" y="250659"/>
                </a:lnTo>
                <a:lnTo>
                  <a:pt x="90506" y="256152"/>
                </a:lnTo>
                <a:lnTo>
                  <a:pt x="97003" y="257519"/>
                </a:lnTo>
                <a:lnTo>
                  <a:pt x="101492" y="255030"/>
                </a:lnTo>
                <a:lnTo>
                  <a:pt x="103462" y="250157"/>
                </a:lnTo>
                <a:lnTo>
                  <a:pt x="103102" y="244047"/>
                </a:lnTo>
                <a:lnTo>
                  <a:pt x="100855" y="237191"/>
                </a:lnTo>
                <a:lnTo>
                  <a:pt x="97182" y="229609"/>
                </a:lnTo>
                <a:lnTo>
                  <a:pt x="92470" y="221328"/>
                </a:lnTo>
                <a:lnTo>
                  <a:pt x="86859" y="212613"/>
                </a:lnTo>
                <a:lnTo>
                  <a:pt x="80266" y="203900"/>
                </a:lnTo>
                <a:lnTo>
                  <a:pt x="72723" y="195435"/>
                </a:lnTo>
                <a:lnTo>
                  <a:pt x="64540" y="187120"/>
                </a:lnTo>
                <a:lnTo>
                  <a:pt x="56200" y="178623"/>
                </a:lnTo>
                <a:lnTo>
                  <a:pt x="47994" y="169766"/>
                </a:lnTo>
                <a:lnTo>
                  <a:pt x="39857" y="160852"/>
                </a:lnTo>
                <a:lnTo>
                  <a:pt x="31480" y="152545"/>
                </a:lnTo>
                <a:lnTo>
                  <a:pt x="22722" y="145176"/>
                </a:lnTo>
                <a:lnTo>
                  <a:pt x="14554" y="138584"/>
                </a:lnTo>
                <a:lnTo>
                  <a:pt x="8878" y="132315"/>
                </a:lnTo>
                <a:lnTo>
                  <a:pt x="6551" y="126065"/>
                </a:lnTo>
                <a:lnTo>
                  <a:pt x="7450" y="119866"/>
                </a:lnTo>
                <a:lnTo>
                  <a:pt x="11027" y="113996"/>
                </a:lnTo>
                <a:lnTo>
                  <a:pt x="16652" y="108594"/>
                </a:lnTo>
                <a:lnTo>
                  <a:pt x="23611" y="103491"/>
                </a:lnTo>
                <a:lnTo>
                  <a:pt x="31162" y="98304"/>
                </a:lnTo>
                <a:lnTo>
                  <a:pt x="38858" y="92815"/>
                </a:lnTo>
                <a:lnTo>
                  <a:pt x="46662" y="86975"/>
                </a:lnTo>
                <a:lnTo>
                  <a:pt x="54820" y="80823"/>
                </a:lnTo>
                <a:lnTo>
                  <a:pt x="63456" y="74422"/>
                </a:lnTo>
                <a:lnTo>
                  <a:pt x="72394" y="67834"/>
                </a:lnTo>
                <a:lnTo>
                  <a:pt x="81248" y="61113"/>
                </a:lnTo>
                <a:lnTo>
                  <a:pt x="89800" y="54297"/>
                </a:lnTo>
                <a:lnTo>
                  <a:pt x="98000" y="47415"/>
                </a:lnTo>
                <a:lnTo>
                  <a:pt x="105888" y="40489"/>
                </a:lnTo>
                <a:lnTo>
                  <a:pt x="113530" y="33537"/>
                </a:lnTo>
                <a:lnTo>
                  <a:pt x="121155" y="26733"/>
                </a:lnTo>
                <a:lnTo>
                  <a:pt x="129120" y="20391"/>
                </a:lnTo>
                <a:lnTo>
                  <a:pt x="137552" y="14697"/>
                </a:lnTo>
                <a:lnTo>
                  <a:pt x="144873" y="11491"/>
                </a:lnTo>
                <a:lnTo>
                  <a:pt x="148584" y="12412"/>
                </a:lnTo>
                <a:lnTo>
                  <a:pt x="148594" y="15797"/>
                </a:lnTo>
                <a:lnTo>
                  <a:pt x="145970" y="20521"/>
                </a:lnTo>
                <a:lnTo>
                  <a:pt x="141682" y="26049"/>
                </a:lnTo>
                <a:lnTo>
                  <a:pt x="136363" y="32087"/>
                </a:lnTo>
                <a:lnTo>
                  <a:pt x="130081" y="38456"/>
                </a:lnTo>
                <a:lnTo>
                  <a:pt x="122458" y="45044"/>
                </a:lnTo>
                <a:lnTo>
                  <a:pt x="113385" y="51777"/>
                </a:lnTo>
                <a:lnTo>
                  <a:pt x="103178" y="58605"/>
                </a:lnTo>
                <a:lnTo>
                  <a:pt x="92405" y="65498"/>
                </a:lnTo>
                <a:lnTo>
                  <a:pt x="81453" y="72432"/>
                </a:lnTo>
                <a:lnTo>
                  <a:pt x="70505" y="79395"/>
                </a:lnTo>
                <a:lnTo>
                  <a:pt x="59629" y="86377"/>
                </a:lnTo>
                <a:lnTo>
                  <a:pt x="48841" y="93337"/>
                </a:lnTo>
                <a:lnTo>
                  <a:pt x="38437" y="99056"/>
                </a:lnTo>
                <a:lnTo>
                  <a:pt x="30252" y="100771"/>
                </a:lnTo>
                <a:lnTo>
                  <a:pt x="26460" y="98076"/>
                </a:lnTo>
                <a:lnTo>
                  <a:pt x="26907" y="93269"/>
                </a:lnTo>
                <a:lnTo>
                  <a:pt x="30395" y="87530"/>
                </a:lnTo>
                <a:lnTo>
                  <a:pt x="35651" y="81306"/>
                </a:lnTo>
                <a:lnTo>
                  <a:pt x="41832" y="74796"/>
                </a:lnTo>
                <a:lnTo>
                  <a:pt x="48635" y="68110"/>
                </a:lnTo>
                <a:lnTo>
                  <a:pt x="56131" y="61309"/>
                </a:lnTo>
                <a:lnTo>
                  <a:pt x="64332" y="54429"/>
                </a:lnTo>
                <a:lnTo>
                  <a:pt x="73151" y="47332"/>
                </a:lnTo>
                <a:lnTo>
                  <a:pt x="82460" y="39728"/>
                </a:lnTo>
                <a:lnTo>
                  <a:pt x="92136" y="31507"/>
                </a:lnTo>
                <a:lnTo>
                  <a:pt x="102076" y="23036"/>
                </a:lnTo>
                <a:lnTo>
                  <a:pt x="112203" y="15035"/>
                </a:lnTo>
                <a:lnTo>
                  <a:pt x="122390" y="7902"/>
                </a:lnTo>
                <a:lnTo>
                  <a:pt x="130162" y="2475"/>
                </a:lnTo>
                <a:lnTo>
                  <a:pt x="132682" y="0"/>
                </a:lnTo>
                <a:lnTo>
                  <a:pt x="131259" y="501"/>
                </a:lnTo>
                <a:lnTo>
                  <a:pt x="127320" y="3226"/>
                </a:lnTo>
                <a:lnTo>
                  <a:pt x="121561" y="7442"/>
                </a:lnTo>
                <a:lnTo>
                  <a:pt x="114428" y="12630"/>
                </a:lnTo>
                <a:lnTo>
                  <a:pt x="106276" y="18449"/>
                </a:lnTo>
                <a:lnTo>
                  <a:pt x="97390" y="24679"/>
                </a:lnTo>
                <a:lnTo>
                  <a:pt x="87985" y="31177"/>
                </a:lnTo>
                <a:lnTo>
                  <a:pt x="78219" y="37851"/>
                </a:lnTo>
                <a:lnTo>
                  <a:pt x="68206" y="44642"/>
                </a:lnTo>
                <a:lnTo>
                  <a:pt x="58029" y="51509"/>
                </a:lnTo>
                <a:lnTo>
                  <a:pt x="47907" y="58427"/>
                </a:lnTo>
                <a:lnTo>
                  <a:pt x="38183" y="65379"/>
                </a:lnTo>
                <a:lnTo>
                  <a:pt x="29057" y="72304"/>
                </a:lnTo>
                <a:lnTo>
                  <a:pt x="22114" y="77469"/>
                </a:lnTo>
                <a:lnTo>
                  <a:pt x="19355" y="78791"/>
                </a:lnTo>
                <a:lnTo>
                  <a:pt x="20152" y="77057"/>
                </a:lnTo>
                <a:lnTo>
                  <a:pt x="23473" y="73357"/>
                </a:lnTo>
                <a:lnTo>
                  <a:pt x="28731" y="68434"/>
                </a:lnTo>
                <a:lnTo>
                  <a:pt x="35487" y="62756"/>
                </a:lnTo>
                <a:lnTo>
                  <a:pt x="43367" y="56771"/>
                </a:lnTo>
                <a:lnTo>
                  <a:pt x="52063" y="50959"/>
                </a:lnTo>
                <a:lnTo>
                  <a:pt x="61337" y="45554"/>
                </a:lnTo>
                <a:lnTo>
                  <a:pt x="71012" y="40428"/>
                </a:lnTo>
                <a:lnTo>
                  <a:pt x="80963" y="35215"/>
                </a:lnTo>
                <a:lnTo>
                  <a:pt x="91031" y="29763"/>
                </a:lnTo>
                <a:lnTo>
                  <a:pt x="98628" y="26125"/>
                </a:lnTo>
                <a:lnTo>
                  <a:pt x="100587" y="26219"/>
                </a:lnTo>
                <a:lnTo>
                  <a:pt x="97940" y="28389"/>
                </a:lnTo>
                <a:lnTo>
                  <a:pt x="92310" y="31821"/>
                </a:lnTo>
                <a:lnTo>
                  <a:pt x="84842" y="36207"/>
                </a:lnTo>
                <a:lnTo>
                  <a:pt x="76246" y="41169"/>
                </a:lnTo>
                <a:lnTo>
                  <a:pt x="66951" y="46216"/>
                </a:lnTo>
                <a:lnTo>
                  <a:pt x="57227" y="51064"/>
                </a:lnTo>
                <a:lnTo>
                  <a:pt x="47496" y="55673"/>
                </a:lnTo>
                <a:lnTo>
                  <a:pt x="37315" y="60700"/>
                </a:lnTo>
                <a:lnTo>
                  <a:pt x="24675" y="67703"/>
                </a:lnTo>
                <a:lnTo>
                  <a:pt x="6087" y="79283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7022251" y="1573827"/>
            <a:ext cx="200299" cy="288314"/>
          </a:xfrm>
          <a:custGeom>
            <a:avLst/>
            <a:gdLst/>
            <a:ahLst/>
            <a:cxnLst/>
            <a:rect l="0" t="0" r="0" b="0"/>
            <a:pathLst>
              <a:path w="200299" h="288314">
                <a:moveTo>
                  <a:pt x="200298" y="100204"/>
                </a:moveTo>
                <a:lnTo>
                  <a:pt x="191564" y="97203"/>
                </a:lnTo>
                <a:lnTo>
                  <a:pt x="183857" y="93780"/>
                </a:lnTo>
                <a:lnTo>
                  <a:pt x="176451" y="89584"/>
                </a:lnTo>
                <a:lnTo>
                  <a:pt x="169017" y="84684"/>
                </a:lnTo>
                <a:lnTo>
                  <a:pt x="161190" y="79203"/>
                </a:lnTo>
                <a:lnTo>
                  <a:pt x="152815" y="73272"/>
                </a:lnTo>
                <a:lnTo>
                  <a:pt x="144072" y="67011"/>
                </a:lnTo>
                <a:lnTo>
                  <a:pt x="135357" y="60512"/>
                </a:lnTo>
                <a:lnTo>
                  <a:pt x="126899" y="53853"/>
                </a:lnTo>
                <a:lnTo>
                  <a:pt x="118593" y="47247"/>
                </a:lnTo>
                <a:lnTo>
                  <a:pt x="110104" y="41038"/>
                </a:lnTo>
                <a:lnTo>
                  <a:pt x="101249" y="35377"/>
                </a:lnTo>
                <a:lnTo>
                  <a:pt x="92166" y="30084"/>
                </a:lnTo>
                <a:lnTo>
                  <a:pt x="83215" y="24762"/>
                </a:lnTo>
                <a:lnTo>
                  <a:pt x="74594" y="19183"/>
                </a:lnTo>
                <a:lnTo>
                  <a:pt x="66178" y="13452"/>
                </a:lnTo>
                <a:lnTo>
                  <a:pt x="57614" y="7904"/>
                </a:lnTo>
                <a:lnTo>
                  <a:pt x="48747" y="2780"/>
                </a:lnTo>
                <a:lnTo>
                  <a:pt x="41097" y="0"/>
                </a:lnTo>
                <a:lnTo>
                  <a:pt x="37131" y="1250"/>
                </a:lnTo>
                <a:lnTo>
                  <a:pt x="36957" y="4845"/>
                </a:lnTo>
                <a:lnTo>
                  <a:pt x="39486" y="9692"/>
                </a:lnTo>
                <a:lnTo>
                  <a:pt x="43721" y="15288"/>
                </a:lnTo>
                <a:lnTo>
                  <a:pt x="49000" y="21365"/>
                </a:lnTo>
                <a:lnTo>
                  <a:pt x="54918" y="27757"/>
                </a:lnTo>
                <a:lnTo>
                  <a:pt x="61234" y="34358"/>
                </a:lnTo>
                <a:lnTo>
                  <a:pt x="67804" y="41099"/>
                </a:lnTo>
                <a:lnTo>
                  <a:pt x="74701" y="47932"/>
                </a:lnTo>
                <a:lnTo>
                  <a:pt x="82175" y="54828"/>
                </a:lnTo>
                <a:lnTo>
                  <a:pt x="90321" y="61764"/>
                </a:lnTo>
                <a:lnTo>
                  <a:pt x="99082" y="68728"/>
                </a:lnTo>
                <a:lnTo>
                  <a:pt x="108342" y="75711"/>
                </a:lnTo>
                <a:lnTo>
                  <a:pt x="117981" y="82701"/>
                </a:lnTo>
                <a:lnTo>
                  <a:pt x="127893" y="89530"/>
                </a:lnTo>
                <a:lnTo>
                  <a:pt x="138001" y="95890"/>
                </a:lnTo>
                <a:lnTo>
                  <a:pt x="148223" y="101615"/>
                </a:lnTo>
                <a:lnTo>
                  <a:pt x="157769" y="105539"/>
                </a:lnTo>
                <a:lnTo>
                  <a:pt x="164102" y="105257"/>
                </a:lnTo>
                <a:lnTo>
                  <a:pt x="165485" y="100915"/>
                </a:lnTo>
                <a:lnTo>
                  <a:pt x="162998" y="94996"/>
                </a:lnTo>
                <a:lnTo>
                  <a:pt x="157860" y="88559"/>
                </a:lnTo>
                <a:lnTo>
                  <a:pt x="150938" y="81905"/>
                </a:lnTo>
                <a:lnTo>
                  <a:pt x="142824" y="75129"/>
                </a:lnTo>
                <a:lnTo>
                  <a:pt x="134078" y="68275"/>
                </a:lnTo>
                <a:lnTo>
                  <a:pt x="125272" y="61368"/>
                </a:lnTo>
                <a:lnTo>
                  <a:pt x="116708" y="54425"/>
                </a:lnTo>
                <a:lnTo>
                  <a:pt x="108310" y="47457"/>
                </a:lnTo>
                <a:lnTo>
                  <a:pt x="99749" y="40473"/>
                </a:lnTo>
                <a:lnTo>
                  <a:pt x="90836" y="33477"/>
                </a:lnTo>
                <a:lnTo>
                  <a:pt x="81543" y="26473"/>
                </a:lnTo>
                <a:lnTo>
                  <a:pt x="71918" y="19464"/>
                </a:lnTo>
                <a:lnTo>
                  <a:pt x="62057" y="12507"/>
                </a:lnTo>
                <a:lnTo>
                  <a:pt x="53033" y="7503"/>
                </a:lnTo>
                <a:lnTo>
                  <a:pt x="47219" y="6509"/>
                </a:lnTo>
                <a:lnTo>
                  <a:pt x="45851" y="8206"/>
                </a:lnTo>
                <a:lnTo>
                  <a:pt x="48232" y="11219"/>
                </a:lnTo>
                <a:lnTo>
                  <a:pt x="53291" y="14941"/>
                </a:lnTo>
                <a:lnTo>
                  <a:pt x="60172" y="19316"/>
                </a:lnTo>
                <a:lnTo>
                  <a:pt x="68266" y="24318"/>
                </a:lnTo>
                <a:lnTo>
                  <a:pt x="77005" y="29859"/>
                </a:lnTo>
                <a:lnTo>
                  <a:pt x="85808" y="35826"/>
                </a:lnTo>
                <a:lnTo>
                  <a:pt x="94371" y="42110"/>
                </a:lnTo>
                <a:lnTo>
                  <a:pt x="102769" y="48622"/>
                </a:lnTo>
                <a:lnTo>
                  <a:pt x="111330" y="55296"/>
                </a:lnTo>
                <a:lnTo>
                  <a:pt x="120244" y="62080"/>
                </a:lnTo>
                <a:lnTo>
                  <a:pt x="129538" y="68941"/>
                </a:lnTo>
                <a:lnTo>
                  <a:pt x="139164" y="75853"/>
                </a:lnTo>
                <a:lnTo>
                  <a:pt x="149025" y="82796"/>
                </a:lnTo>
                <a:lnTo>
                  <a:pt x="158052" y="89612"/>
                </a:lnTo>
                <a:lnTo>
                  <a:pt x="163760" y="96591"/>
                </a:lnTo>
                <a:lnTo>
                  <a:pt x="164910" y="103696"/>
                </a:lnTo>
                <a:lnTo>
                  <a:pt x="162434" y="109854"/>
                </a:lnTo>
                <a:lnTo>
                  <a:pt x="157399" y="115050"/>
                </a:lnTo>
                <a:lnTo>
                  <a:pt x="150760" y="119758"/>
                </a:lnTo>
                <a:lnTo>
                  <a:pt x="143386" y="124541"/>
                </a:lnTo>
                <a:lnTo>
                  <a:pt x="135796" y="129688"/>
                </a:lnTo>
                <a:lnTo>
                  <a:pt x="128224" y="135263"/>
                </a:lnTo>
                <a:lnTo>
                  <a:pt x="120749" y="141220"/>
                </a:lnTo>
                <a:lnTo>
                  <a:pt x="113377" y="147483"/>
                </a:lnTo>
                <a:lnTo>
                  <a:pt x="105931" y="153973"/>
                </a:lnTo>
                <a:lnTo>
                  <a:pt x="98085" y="160628"/>
                </a:lnTo>
                <a:lnTo>
                  <a:pt x="89693" y="167398"/>
                </a:lnTo>
                <a:lnTo>
                  <a:pt x="80937" y="174249"/>
                </a:lnTo>
                <a:lnTo>
                  <a:pt x="72211" y="181154"/>
                </a:lnTo>
                <a:lnTo>
                  <a:pt x="63749" y="188096"/>
                </a:lnTo>
                <a:lnTo>
                  <a:pt x="55611" y="195064"/>
                </a:lnTo>
                <a:lnTo>
                  <a:pt x="47766" y="202049"/>
                </a:lnTo>
                <a:lnTo>
                  <a:pt x="40210" y="209012"/>
                </a:lnTo>
                <a:lnTo>
                  <a:pt x="34774" y="214796"/>
                </a:lnTo>
                <a:lnTo>
                  <a:pt x="33796" y="217581"/>
                </a:lnTo>
                <a:lnTo>
                  <a:pt x="36575" y="217275"/>
                </a:lnTo>
                <a:lnTo>
                  <a:pt x="41961" y="214669"/>
                </a:lnTo>
                <a:lnTo>
                  <a:pt x="49084" y="210526"/>
                </a:lnTo>
                <a:lnTo>
                  <a:pt x="57359" y="205382"/>
                </a:lnTo>
                <a:lnTo>
                  <a:pt x="66393" y="199591"/>
                </a:lnTo>
                <a:lnTo>
                  <a:pt x="75929" y="193379"/>
                </a:lnTo>
                <a:lnTo>
                  <a:pt x="85798" y="186893"/>
                </a:lnTo>
                <a:lnTo>
                  <a:pt x="95883" y="180226"/>
                </a:lnTo>
                <a:lnTo>
                  <a:pt x="105947" y="173440"/>
                </a:lnTo>
                <a:lnTo>
                  <a:pt x="115632" y="166576"/>
                </a:lnTo>
                <a:lnTo>
                  <a:pt x="124779" y="159660"/>
                </a:lnTo>
                <a:lnTo>
                  <a:pt x="133395" y="152710"/>
                </a:lnTo>
                <a:lnTo>
                  <a:pt x="141569" y="145736"/>
                </a:lnTo>
                <a:lnTo>
                  <a:pt x="149355" y="138797"/>
                </a:lnTo>
                <a:lnTo>
                  <a:pt x="155156" y="133621"/>
                </a:lnTo>
                <a:lnTo>
                  <a:pt x="156963" y="132292"/>
                </a:lnTo>
                <a:lnTo>
                  <a:pt x="155539" y="134021"/>
                </a:lnTo>
                <a:lnTo>
                  <a:pt x="152017" y="137719"/>
                </a:lnTo>
                <a:lnTo>
                  <a:pt x="147195" y="142641"/>
                </a:lnTo>
                <a:lnTo>
                  <a:pt x="141571" y="148322"/>
                </a:lnTo>
                <a:lnTo>
                  <a:pt x="135445" y="154479"/>
                </a:lnTo>
                <a:lnTo>
                  <a:pt x="129004" y="160939"/>
                </a:lnTo>
                <a:lnTo>
                  <a:pt x="122361" y="167593"/>
                </a:lnTo>
                <a:lnTo>
                  <a:pt x="115590" y="174372"/>
                </a:lnTo>
                <a:lnTo>
                  <a:pt x="108733" y="181233"/>
                </a:lnTo>
                <a:lnTo>
                  <a:pt x="101821" y="188152"/>
                </a:lnTo>
                <a:lnTo>
                  <a:pt x="94873" y="195275"/>
                </a:lnTo>
                <a:lnTo>
                  <a:pt x="87901" y="202896"/>
                </a:lnTo>
                <a:lnTo>
                  <a:pt x="80913" y="211133"/>
                </a:lnTo>
                <a:lnTo>
                  <a:pt x="73914" y="219784"/>
                </a:lnTo>
                <a:lnTo>
                  <a:pt x="66909" y="228438"/>
                </a:lnTo>
                <a:lnTo>
                  <a:pt x="59895" y="236851"/>
                </a:lnTo>
                <a:lnTo>
                  <a:pt x="52710" y="244957"/>
                </a:lnTo>
                <a:lnTo>
                  <a:pt x="45046" y="252780"/>
                </a:lnTo>
                <a:lnTo>
                  <a:pt x="36781" y="260374"/>
                </a:lnTo>
                <a:lnTo>
                  <a:pt x="28111" y="267796"/>
                </a:lnTo>
                <a:lnTo>
                  <a:pt x="19445" y="275094"/>
                </a:lnTo>
                <a:lnTo>
                  <a:pt x="11054" y="282249"/>
                </a:lnTo>
                <a:lnTo>
                  <a:pt x="4086" y="287389"/>
                </a:lnTo>
                <a:lnTo>
                  <a:pt x="340" y="288313"/>
                </a:lnTo>
                <a:lnTo>
                  <a:pt x="0" y="286034"/>
                </a:lnTo>
                <a:lnTo>
                  <a:pt x="2210" y="281803"/>
                </a:lnTo>
                <a:lnTo>
                  <a:pt x="6121" y="276105"/>
                </a:lnTo>
                <a:lnTo>
                  <a:pt x="11123" y="268800"/>
                </a:lnTo>
                <a:lnTo>
                  <a:pt x="16834" y="259901"/>
                </a:lnTo>
                <a:lnTo>
                  <a:pt x="23166" y="249794"/>
                </a:lnTo>
                <a:lnTo>
                  <a:pt x="30267" y="239077"/>
                </a:lnTo>
                <a:lnTo>
                  <a:pt x="38161" y="228163"/>
                </a:lnTo>
                <a:lnTo>
                  <a:pt x="46587" y="217409"/>
                </a:lnTo>
                <a:lnTo>
                  <a:pt x="55089" y="207192"/>
                </a:lnTo>
                <a:lnTo>
                  <a:pt x="63407" y="197658"/>
                </a:lnTo>
                <a:lnTo>
                  <a:pt x="71619" y="188766"/>
                </a:lnTo>
                <a:lnTo>
                  <a:pt x="80046" y="180399"/>
                </a:lnTo>
                <a:lnTo>
                  <a:pt x="88860" y="172432"/>
                </a:lnTo>
                <a:lnTo>
                  <a:pt x="97915" y="164757"/>
                </a:lnTo>
                <a:lnTo>
                  <a:pt x="106848" y="157289"/>
                </a:lnTo>
                <a:lnTo>
                  <a:pt x="115452" y="149964"/>
                </a:lnTo>
                <a:lnTo>
                  <a:pt x="123687" y="142739"/>
                </a:lnTo>
                <a:lnTo>
                  <a:pt x="131598" y="135581"/>
                </a:lnTo>
                <a:lnTo>
                  <a:pt x="139203" y="128517"/>
                </a:lnTo>
                <a:lnTo>
                  <a:pt x="144873" y="123254"/>
                </a:lnTo>
                <a:lnTo>
                  <a:pt x="146581" y="121860"/>
                </a:lnTo>
                <a:lnTo>
                  <a:pt x="145095" y="123552"/>
                </a:lnTo>
                <a:lnTo>
                  <a:pt x="141537" y="127399"/>
                </a:lnTo>
                <a:lnTo>
                  <a:pt x="136694" y="132956"/>
                </a:lnTo>
                <a:lnTo>
                  <a:pt x="131058" y="139878"/>
                </a:lnTo>
                <a:lnTo>
                  <a:pt x="124926" y="147684"/>
                </a:lnTo>
                <a:lnTo>
                  <a:pt x="118482" y="155790"/>
                </a:lnTo>
                <a:lnTo>
                  <a:pt x="111836" y="163845"/>
                </a:lnTo>
                <a:lnTo>
                  <a:pt x="105063" y="171716"/>
                </a:lnTo>
                <a:lnTo>
                  <a:pt x="98206" y="179384"/>
                </a:lnTo>
                <a:lnTo>
                  <a:pt x="91293" y="186876"/>
                </a:lnTo>
                <a:lnTo>
                  <a:pt x="84344" y="194231"/>
                </a:lnTo>
                <a:lnTo>
                  <a:pt x="77373" y="201483"/>
                </a:lnTo>
                <a:lnTo>
                  <a:pt x="70385" y="208663"/>
                </a:lnTo>
                <a:lnTo>
                  <a:pt x="63387" y="215791"/>
                </a:lnTo>
                <a:lnTo>
                  <a:pt x="56382" y="222885"/>
                </a:lnTo>
                <a:lnTo>
                  <a:pt x="49421" y="229905"/>
                </a:lnTo>
                <a:lnTo>
                  <a:pt x="44230" y="235137"/>
                </a:lnTo>
                <a:lnTo>
                  <a:pt x="42890" y="236509"/>
                </a:lnTo>
                <a:lnTo>
                  <a:pt x="44612" y="234806"/>
                </a:lnTo>
                <a:lnTo>
                  <a:pt x="48306" y="231123"/>
                </a:lnTo>
                <a:lnTo>
                  <a:pt x="53226" y="226211"/>
                </a:lnTo>
                <a:lnTo>
                  <a:pt x="58906" y="220534"/>
                </a:lnTo>
                <a:lnTo>
                  <a:pt x="65062" y="214380"/>
                </a:lnTo>
                <a:lnTo>
                  <a:pt x="71522" y="207922"/>
                </a:lnTo>
                <a:lnTo>
                  <a:pt x="78175" y="201269"/>
                </a:lnTo>
                <a:lnTo>
                  <a:pt x="84953" y="194490"/>
                </a:lnTo>
                <a:lnTo>
                  <a:pt x="91814" y="187630"/>
                </a:lnTo>
                <a:lnTo>
                  <a:pt x="98729" y="180716"/>
                </a:lnTo>
                <a:lnTo>
                  <a:pt x="105679" y="173766"/>
                </a:lnTo>
                <a:lnTo>
                  <a:pt x="112651" y="166793"/>
                </a:lnTo>
                <a:lnTo>
                  <a:pt x="119640" y="159800"/>
                </a:lnTo>
                <a:lnTo>
                  <a:pt x="126638" y="152628"/>
                </a:lnTo>
                <a:lnTo>
                  <a:pt x="133644" y="144975"/>
                </a:lnTo>
                <a:lnTo>
                  <a:pt x="140645" y="136725"/>
                </a:lnTo>
                <a:lnTo>
                  <a:pt x="147337" y="128372"/>
                </a:lnTo>
                <a:lnTo>
                  <a:pt x="153783" y="120100"/>
                </a:lnTo>
                <a:lnTo>
                  <a:pt x="160547" y="111181"/>
                </a:lnTo>
                <a:lnTo>
                  <a:pt x="168713" y="100204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2412862" y="1642445"/>
            <a:ext cx="253159" cy="555285"/>
            <a:chOff x="2412862" y="1642445"/>
            <a:chExt cx="253159" cy="555285"/>
          </a:xfrm>
        </p:grpSpPr>
        <p:sp>
          <p:nvSpPr>
            <p:cNvPr id="5" name="Freeform 4"/>
            <p:cNvSpPr/>
            <p:nvPr/>
          </p:nvSpPr>
          <p:spPr>
            <a:xfrm>
              <a:off x="2526839" y="1642445"/>
              <a:ext cx="20676" cy="156444"/>
            </a:xfrm>
            <a:custGeom>
              <a:avLst/>
              <a:gdLst/>
              <a:ahLst/>
              <a:cxnLst/>
              <a:rect l="0" t="0" r="0" b="0"/>
              <a:pathLst>
                <a:path w="20676" h="156444">
                  <a:moveTo>
                    <a:pt x="10528" y="0"/>
                  </a:moveTo>
                  <a:lnTo>
                    <a:pt x="10461" y="11668"/>
                  </a:lnTo>
                  <a:lnTo>
                    <a:pt x="9821" y="22157"/>
                  </a:lnTo>
                  <a:lnTo>
                    <a:pt x="8534" y="32459"/>
                  </a:lnTo>
                  <a:lnTo>
                    <a:pt x="7020" y="42760"/>
                  </a:lnTo>
                  <a:lnTo>
                    <a:pt x="6000" y="53104"/>
                  </a:lnTo>
                  <a:lnTo>
                    <a:pt x="5835" y="63498"/>
                  </a:lnTo>
                  <a:lnTo>
                    <a:pt x="6390" y="74099"/>
                  </a:lnTo>
                  <a:lnTo>
                    <a:pt x="7228" y="85205"/>
                  </a:lnTo>
                  <a:lnTo>
                    <a:pt x="8074" y="96892"/>
                  </a:lnTo>
                  <a:lnTo>
                    <a:pt x="9603" y="107437"/>
                  </a:lnTo>
                  <a:lnTo>
                    <a:pt x="11917" y="112681"/>
                  </a:lnTo>
                  <a:lnTo>
                    <a:pt x="13372" y="111360"/>
                  </a:lnTo>
                  <a:lnTo>
                    <a:pt x="13653" y="106069"/>
                  </a:lnTo>
                  <a:lnTo>
                    <a:pt x="13285" y="98245"/>
                  </a:lnTo>
                  <a:lnTo>
                    <a:pt x="12717" y="88610"/>
                  </a:lnTo>
                  <a:lnTo>
                    <a:pt x="12336" y="77819"/>
                  </a:lnTo>
                  <a:lnTo>
                    <a:pt x="12528" y="66552"/>
                  </a:lnTo>
                  <a:lnTo>
                    <a:pt x="13423" y="55219"/>
                  </a:lnTo>
                  <a:lnTo>
                    <a:pt x="14649" y="43992"/>
                  </a:lnTo>
                  <a:lnTo>
                    <a:pt x="15469" y="32918"/>
                  </a:lnTo>
                  <a:lnTo>
                    <a:pt x="15493" y="22054"/>
                  </a:lnTo>
                  <a:lnTo>
                    <a:pt x="14667" y="13848"/>
                  </a:lnTo>
                  <a:lnTo>
                    <a:pt x="13594" y="11563"/>
                  </a:lnTo>
                  <a:lnTo>
                    <a:pt x="13232" y="14551"/>
                  </a:lnTo>
                  <a:lnTo>
                    <a:pt x="13803" y="21273"/>
                  </a:lnTo>
                  <a:lnTo>
                    <a:pt x="15023" y="30488"/>
                  </a:lnTo>
                  <a:lnTo>
                    <a:pt x="16398" y="41346"/>
                  </a:lnTo>
                  <a:lnTo>
                    <a:pt x="17627" y="53281"/>
                  </a:lnTo>
                  <a:lnTo>
                    <a:pt x="18609" y="65927"/>
                  </a:lnTo>
                  <a:lnTo>
                    <a:pt x="19345" y="79042"/>
                  </a:lnTo>
                  <a:lnTo>
                    <a:pt x="19876" y="92467"/>
                  </a:lnTo>
                  <a:lnTo>
                    <a:pt x="20250" y="106097"/>
                  </a:lnTo>
                  <a:lnTo>
                    <a:pt x="20510" y="119864"/>
                  </a:lnTo>
                  <a:lnTo>
                    <a:pt x="20675" y="133691"/>
                  </a:lnTo>
                  <a:lnTo>
                    <a:pt x="20339" y="146414"/>
                  </a:lnTo>
                  <a:lnTo>
                    <a:pt x="18702" y="154615"/>
                  </a:lnTo>
                  <a:lnTo>
                    <a:pt x="15911" y="156443"/>
                  </a:lnTo>
                  <a:lnTo>
                    <a:pt x="12790" y="153781"/>
                  </a:lnTo>
                  <a:lnTo>
                    <a:pt x="9758" y="148142"/>
                  </a:lnTo>
                  <a:lnTo>
                    <a:pt x="7150" y="140252"/>
                  </a:lnTo>
                  <a:lnTo>
                    <a:pt x="5093" y="130618"/>
                  </a:lnTo>
                  <a:lnTo>
                    <a:pt x="3558" y="119675"/>
                  </a:lnTo>
                  <a:lnTo>
                    <a:pt x="2452" y="107781"/>
                  </a:lnTo>
                  <a:lnTo>
                    <a:pt x="1674" y="95216"/>
                  </a:lnTo>
                  <a:lnTo>
                    <a:pt x="1135" y="82216"/>
                  </a:lnTo>
                  <a:lnTo>
                    <a:pt x="707" y="67398"/>
                  </a:lnTo>
                  <a:lnTo>
                    <a:pt x="350" y="4611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12862" y="1933039"/>
              <a:ext cx="253159" cy="264691"/>
            </a:xfrm>
            <a:custGeom>
              <a:avLst/>
              <a:gdLst/>
              <a:ahLst/>
              <a:cxnLst/>
              <a:rect l="0" t="0" r="0" b="0"/>
              <a:pathLst>
                <a:path w="253159" h="264691">
                  <a:moveTo>
                    <a:pt x="124505" y="25261"/>
                  </a:moveTo>
                  <a:lnTo>
                    <a:pt x="112837" y="25328"/>
                  </a:lnTo>
                  <a:lnTo>
                    <a:pt x="102349" y="25968"/>
                  </a:lnTo>
                  <a:lnTo>
                    <a:pt x="92051" y="27270"/>
                  </a:lnTo>
                  <a:lnTo>
                    <a:pt x="81923" y="29302"/>
                  </a:lnTo>
                  <a:lnTo>
                    <a:pt x="72227" y="32267"/>
                  </a:lnTo>
                  <a:lnTo>
                    <a:pt x="63091" y="36191"/>
                  </a:lnTo>
                  <a:lnTo>
                    <a:pt x="54488" y="41113"/>
                  </a:lnTo>
                  <a:lnTo>
                    <a:pt x="46327" y="47165"/>
                  </a:lnTo>
                  <a:lnTo>
                    <a:pt x="38508" y="54310"/>
                  </a:lnTo>
                  <a:lnTo>
                    <a:pt x="31104" y="62378"/>
                  </a:lnTo>
                  <a:lnTo>
                    <a:pt x="24351" y="71163"/>
                  </a:lnTo>
                  <a:lnTo>
                    <a:pt x="18330" y="80483"/>
                  </a:lnTo>
                  <a:lnTo>
                    <a:pt x="13133" y="90350"/>
                  </a:lnTo>
                  <a:lnTo>
                    <a:pt x="8940" y="100959"/>
                  </a:lnTo>
                  <a:lnTo>
                    <a:pt x="5751" y="112356"/>
                  </a:lnTo>
                  <a:lnTo>
                    <a:pt x="3422" y="124450"/>
                  </a:lnTo>
                  <a:lnTo>
                    <a:pt x="1769" y="137100"/>
                  </a:lnTo>
                  <a:lnTo>
                    <a:pt x="621" y="150163"/>
                  </a:lnTo>
                  <a:lnTo>
                    <a:pt x="0" y="163359"/>
                  </a:lnTo>
                  <a:lnTo>
                    <a:pt x="107" y="176291"/>
                  </a:lnTo>
                  <a:lnTo>
                    <a:pt x="1003" y="188756"/>
                  </a:lnTo>
                  <a:lnTo>
                    <a:pt x="2926" y="200413"/>
                  </a:lnTo>
                  <a:lnTo>
                    <a:pt x="6353" y="210717"/>
                  </a:lnTo>
                  <a:lnTo>
                    <a:pt x="11399" y="219503"/>
                  </a:lnTo>
                  <a:lnTo>
                    <a:pt x="17721" y="227081"/>
                  </a:lnTo>
                  <a:lnTo>
                    <a:pt x="24720" y="234027"/>
                  </a:lnTo>
                  <a:lnTo>
                    <a:pt x="31989" y="240734"/>
                  </a:lnTo>
                  <a:lnTo>
                    <a:pt x="39647" y="247073"/>
                  </a:lnTo>
                  <a:lnTo>
                    <a:pt x="48225" y="252506"/>
                  </a:lnTo>
                  <a:lnTo>
                    <a:pt x="57959" y="256791"/>
                  </a:lnTo>
                  <a:lnTo>
                    <a:pt x="68784" y="259992"/>
                  </a:lnTo>
                  <a:lnTo>
                    <a:pt x="80508" y="262297"/>
                  </a:lnTo>
                  <a:lnTo>
                    <a:pt x="92909" y="263911"/>
                  </a:lnTo>
                  <a:lnTo>
                    <a:pt x="105473" y="264690"/>
                  </a:lnTo>
                  <a:lnTo>
                    <a:pt x="117441" y="264164"/>
                  </a:lnTo>
                  <a:lnTo>
                    <a:pt x="128452" y="262181"/>
                  </a:lnTo>
                  <a:lnTo>
                    <a:pt x="138657" y="258884"/>
                  </a:lnTo>
                  <a:lnTo>
                    <a:pt x="148510" y="254530"/>
                  </a:lnTo>
                  <a:lnTo>
                    <a:pt x="158324" y="249374"/>
                  </a:lnTo>
                  <a:lnTo>
                    <a:pt x="168070" y="243472"/>
                  </a:lnTo>
                  <a:lnTo>
                    <a:pt x="177475" y="236687"/>
                  </a:lnTo>
                  <a:lnTo>
                    <a:pt x="186399" y="229018"/>
                  </a:lnTo>
                  <a:lnTo>
                    <a:pt x="194852" y="220751"/>
                  </a:lnTo>
                  <a:lnTo>
                    <a:pt x="202908" y="212356"/>
                  </a:lnTo>
                  <a:lnTo>
                    <a:pt x="210655" y="204112"/>
                  </a:lnTo>
                  <a:lnTo>
                    <a:pt x="218009" y="195950"/>
                  </a:lnTo>
                  <a:lnTo>
                    <a:pt x="224729" y="187557"/>
                  </a:lnTo>
                  <a:lnTo>
                    <a:pt x="230732" y="178762"/>
                  </a:lnTo>
                  <a:lnTo>
                    <a:pt x="236086" y="169549"/>
                  </a:lnTo>
                  <a:lnTo>
                    <a:pt x="240917" y="159978"/>
                  </a:lnTo>
                  <a:lnTo>
                    <a:pt x="245344" y="150129"/>
                  </a:lnTo>
                  <a:lnTo>
                    <a:pt x="249147" y="140072"/>
                  </a:lnTo>
                  <a:lnTo>
                    <a:pt x="251798" y="129868"/>
                  </a:lnTo>
                  <a:lnTo>
                    <a:pt x="253098" y="119561"/>
                  </a:lnTo>
                  <a:lnTo>
                    <a:pt x="253158" y="109182"/>
                  </a:lnTo>
                  <a:lnTo>
                    <a:pt x="252209" y="98755"/>
                  </a:lnTo>
                  <a:lnTo>
                    <a:pt x="250493" y="88294"/>
                  </a:lnTo>
                  <a:lnTo>
                    <a:pt x="248054" y="77812"/>
                  </a:lnTo>
                  <a:lnTo>
                    <a:pt x="244747" y="67314"/>
                  </a:lnTo>
                  <a:lnTo>
                    <a:pt x="240562" y="56810"/>
                  </a:lnTo>
                  <a:lnTo>
                    <a:pt x="235618" y="46468"/>
                  </a:lnTo>
                  <a:lnTo>
                    <a:pt x="230074" y="36597"/>
                  </a:lnTo>
                  <a:lnTo>
                    <a:pt x="224077" y="27337"/>
                  </a:lnTo>
                  <a:lnTo>
                    <a:pt x="217422" y="18984"/>
                  </a:lnTo>
                  <a:lnTo>
                    <a:pt x="209590" y="12051"/>
                  </a:lnTo>
                  <a:lnTo>
                    <a:pt x="200398" y="6691"/>
                  </a:lnTo>
                  <a:lnTo>
                    <a:pt x="190122" y="2906"/>
                  </a:lnTo>
                  <a:lnTo>
                    <a:pt x="179307" y="725"/>
                  </a:lnTo>
                  <a:lnTo>
                    <a:pt x="168330" y="0"/>
                  </a:lnTo>
                  <a:lnTo>
                    <a:pt x="157366" y="631"/>
                  </a:lnTo>
                  <a:lnTo>
                    <a:pt x="146480" y="2640"/>
                  </a:lnTo>
                  <a:lnTo>
                    <a:pt x="135679" y="5915"/>
                  </a:lnTo>
                  <a:lnTo>
                    <a:pt x="124952" y="10229"/>
                  </a:lnTo>
                  <a:lnTo>
                    <a:pt x="114282" y="15342"/>
                  </a:lnTo>
                  <a:lnTo>
                    <a:pt x="103670" y="21033"/>
                  </a:lnTo>
                  <a:lnTo>
                    <a:pt x="93556" y="27024"/>
                  </a:lnTo>
                  <a:lnTo>
                    <a:pt x="83828" y="33658"/>
                  </a:lnTo>
                  <a:lnTo>
                    <a:pt x="73631" y="42632"/>
                  </a:lnTo>
                  <a:lnTo>
                    <a:pt x="61335" y="568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801409" y="1642445"/>
            <a:ext cx="21058" cy="526426"/>
            <a:chOff x="6801409" y="1642445"/>
            <a:chExt cx="21058" cy="526426"/>
          </a:xfrm>
        </p:grpSpPr>
        <p:sp>
          <p:nvSpPr>
            <p:cNvPr id="8" name="Freeform 7"/>
            <p:cNvSpPr/>
            <p:nvPr/>
          </p:nvSpPr>
          <p:spPr>
            <a:xfrm>
              <a:off x="6801409" y="1642445"/>
              <a:ext cx="4706" cy="157929"/>
            </a:xfrm>
            <a:custGeom>
              <a:avLst/>
              <a:gdLst/>
              <a:ahLst/>
              <a:cxnLst/>
              <a:rect l="0" t="0" r="0" b="0"/>
              <a:pathLst>
                <a:path w="4706" h="15792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5" y="72335"/>
                  </a:lnTo>
                  <a:lnTo>
                    <a:pt x="178" y="85514"/>
                  </a:lnTo>
                  <a:lnTo>
                    <a:pt x="826" y="98431"/>
                  </a:lnTo>
                  <a:lnTo>
                    <a:pt x="2055" y="110818"/>
                  </a:lnTo>
                  <a:lnTo>
                    <a:pt x="3007" y="120028"/>
                  </a:lnTo>
                  <a:lnTo>
                    <a:pt x="2858" y="122692"/>
                  </a:lnTo>
                  <a:lnTo>
                    <a:pt x="2290" y="119711"/>
                  </a:lnTo>
                  <a:lnTo>
                    <a:pt x="1705" y="112846"/>
                  </a:lnTo>
                  <a:lnTo>
                    <a:pt x="1222" y="103457"/>
                  </a:lnTo>
                  <a:lnTo>
                    <a:pt x="856" y="92445"/>
                  </a:lnTo>
                  <a:lnTo>
                    <a:pt x="592" y="80385"/>
                  </a:lnTo>
                  <a:lnTo>
                    <a:pt x="404" y="67647"/>
                  </a:lnTo>
                  <a:lnTo>
                    <a:pt x="274" y="54466"/>
                  </a:lnTo>
                  <a:lnTo>
                    <a:pt x="185" y="40995"/>
                  </a:lnTo>
                  <a:lnTo>
                    <a:pt x="125" y="27332"/>
                  </a:lnTo>
                  <a:lnTo>
                    <a:pt x="83" y="13646"/>
                  </a:lnTo>
                  <a:lnTo>
                    <a:pt x="54" y="3601"/>
                  </a:lnTo>
                  <a:lnTo>
                    <a:pt x="32" y="1688"/>
                  </a:lnTo>
                  <a:lnTo>
                    <a:pt x="23" y="6452"/>
                  </a:lnTo>
                  <a:lnTo>
                    <a:pt x="189" y="15364"/>
                  </a:lnTo>
                  <a:lnTo>
                    <a:pt x="833" y="26226"/>
                  </a:lnTo>
                  <a:lnTo>
                    <a:pt x="2074" y="37749"/>
                  </a:lnTo>
                  <a:lnTo>
                    <a:pt x="3552" y="49337"/>
                  </a:lnTo>
                  <a:lnTo>
                    <a:pt x="4551" y="60772"/>
                  </a:lnTo>
                  <a:lnTo>
                    <a:pt x="4705" y="72009"/>
                  </a:lnTo>
                  <a:lnTo>
                    <a:pt x="4145" y="83227"/>
                  </a:lnTo>
                  <a:lnTo>
                    <a:pt x="3304" y="94773"/>
                  </a:lnTo>
                  <a:lnTo>
                    <a:pt x="2479" y="106795"/>
                  </a:lnTo>
                  <a:lnTo>
                    <a:pt x="1789" y="118681"/>
                  </a:lnTo>
                  <a:lnTo>
                    <a:pt x="1185" y="130324"/>
                  </a:lnTo>
                  <a:lnTo>
                    <a:pt x="619" y="14274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801409" y="1937243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5" y="38461"/>
                  </a:lnTo>
                  <a:lnTo>
                    <a:pt x="178" y="53996"/>
                  </a:lnTo>
                  <a:lnTo>
                    <a:pt x="826" y="69993"/>
                  </a:lnTo>
                  <a:lnTo>
                    <a:pt x="2074" y="85880"/>
                  </a:lnTo>
                  <a:lnTo>
                    <a:pt x="3728" y="101600"/>
                  </a:lnTo>
                  <a:lnTo>
                    <a:pt x="5377" y="117435"/>
                  </a:lnTo>
                  <a:lnTo>
                    <a:pt x="6783" y="133553"/>
                  </a:lnTo>
                  <a:lnTo>
                    <a:pt x="8049" y="149663"/>
                  </a:lnTo>
                  <a:lnTo>
                    <a:pt x="9505" y="165113"/>
                  </a:lnTo>
                  <a:lnTo>
                    <a:pt x="11331" y="179570"/>
                  </a:lnTo>
                  <a:lnTo>
                    <a:pt x="13399" y="192593"/>
                  </a:lnTo>
                  <a:lnTo>
                    <a:pt x="15550" y="204745"/>
                  </a:lnTo>
                  <a:lnTo>
                    <a:pt x="17976" y="217091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4740537" y="1621388"/>
            <a:ext cx="7816" cy="168457"/>
          </a:xfrm>
          <a:custGeom>
            <a:avLst/>
            <a:gdLst/>
            <a:ahLst/>
            <a:cxnLst/>
            <a:rect l="0" t="0" r="0" b="0"/>
            <a:pathLst>
              <a:path w="7816" h="168457">
                <a:moveTo>
                  <a:pt x="7815" y="0"/>
                </a:moveTo>
                <a:lnTo>
                  <a:pt x="4948" y="11869"/>
                </a:lnTo>
                <a:lnTo>
                  <a:pt x="2806" y="24279"/>
                </a:lnTo>
                <a:lnTo>
                  <a:pt x="1208" y="38461"/>
                </a:lnTo>
                <a:lnTo>
                  <a:pt x="200" y="53996"/>
                </a:lnTo>
                <a:lnTo>
                  <a:pt x="0" y="69992"/>
                </a:lnTo>
                <a:lnTo>
                  <a:pt x="651" y="85866"/>
                </a:lnTo>
                <a:lnTo>
                  <a:pt x="1897" y="101179"/>
                </a:lnTo>
                <a:lnTo>
                  <a:pt x="3394" y="117195"/>
                </a:lnTo>
                <a:lnTo>
                  <a:pt x="5273" y="137550"/>
                </a:lnTo>
                <a:lnTo>
                  <a:pt x="7815" y="168456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2990093" y="1621388"/>
            <a:ext cx="1316063" cy="210571"/>
            <a:chOff x="2990093" y="1621388"/>
            <a:chExt cx="1316063" cy="210571"/>
          </a:xfrm>
        </p:grpSpPr>
        <p:sp>
          <p:nvSpPr>
            <p:cNvPr id="12" name="Freeform 11"/>
            <p:cNvSpPr/>
            <p:nvPr/>
          </p:nvSpPr>
          <p:spPr>
            <a:xfrm>
              <a:off x="2990093" y="1621388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10528" y="0"/>
                  </a:moveTo>
                  <a:lnTo>
                    <a:pt x="7662" y="8935"/>
                  </a:lnTo>
                  <a:lnTo>
                    <a:pt x="5520" y="18563"/>
                  </a:lnTo>
                  <a:lnTo>
                    <a:pt x="3917" y="29850"/>
                  </a:lnTo>
                  <a:lnTo>
                    <a:pt x="2736" y="42517"/>
                  </a:lnTo>
                  <a:lnTo>
                    <a:pt x="1887" y="55997"/>
                  </a:lnTo>
                  <a:lnTo>
                    <a:pt x="1290" y="69869"/>
                  </a:lnTo>
                  <a:lnTo>
                    <a:pt x="876" y="83905"/>
                  </a:lnTo>
                  <a:lnTo>
                    <a:pt x="592" y="97996"/>
                  </a:lnTo>
                  <a:lnTo>
                    <a:pt x="398" y="112084"/>
                  </a:lnTo>
                  <a:lnTo>
                    <a:pt x="267" y="125737"/>
                  </a:lnTo>
                  <a:lnTo>
                    <a:pt x="165" y="139588"/>
                  </a:lnTo>
                  <a:lnTo>
                    <a:pt x="81" y="15597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38206" y="1621388"/>
              <a:ext cx="15142" cy="210571"/>
            </a:xfrm>
            <a:custGeom>
              <a:avLst/>
              <a:gdLst/>
              <a:ahLst/>
              <a:cxnLst/>
              <a:rect l="0" t="0" r="0" b="0"/>
              <a:pathLst>
                <a:path w="15142" h="210571">
                  <a:moveTo>
                    <a:pt x="4612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6" y="45288"/>
                  </a:lnTo>
                  <a:lnTo>
                    <a:pt x="2141" y="56334"/>
                  </a:lnTo>
                  <a:lnTo>
                    <a:pt x="2825" y="68173"/>
                  </a:lnTo>
                  <a:lnTo>
                    <a:pt x="3352" y="80644"/>
                  </a:lnTo>
                  <a:lnTo>
                    <a:pt x="3738" y="93586"/>
                  </a:lnTo>
                  <a:lnTo>
                    <a:pt x="4012" y="106869"/>
                  </a:lnTo>
                  <a:lnTo>
                    <a:pt x="4204" y="120391"/>
                  </a:lnTo>
                  <a:lnTo>
                    <a:pt x="4340" y="134069"/>
                  </a:lnTo>
                  <a:lnTo>
                    <a:pt x="4633" y="147632"/>
                  </a:lnTo>
                  <a:lnTo>
                    <a:pt x="5605" y="162150"/>
                  </a:lnTo>
                  <a:lnTo>
                    <a:pt x="8462" y="181132"/>
                  </a:lnTo>
                  <a:lnTo>
                    <a:pt x="15141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17654" y="1621388"/>
              <a:ext cx="9476" cy="210571"/>
            </a:xfrm>
            <a:custGeom>
              <a:avLst/>
              <a:gdLst/>
              <a:ahLst/>
              <a:cxnLst/>
              <a:rect l="0" t="0" r="0" b="0"/>
              <a:pathLst>
                <a:path w="9476" h="210571">
                  <a:moveTo>
                    <a:pt x="9475" y="0"/>
                  </a:moveTo>
                  <a:lnTo>
                    <a:pt x="6609" y="8869"/>
                  </a:lnTo>
                  <a:lnTo>
                    <a:pt x="4467" y="17855"/>
                  </a:lnTo>
                  <a:lnTo>
                    <a:pt x="2864" y="27851"/>
                  </a:lnTo>
                  <a:lnTo>
                    <a:pt x="1683" y="38831"/>
                  </a:lnTo>
                  <a:lnTo>
                    <a:pt x="834" y="50643"/>
                  </a:lnTo>
                  <a:lnTo>
                    <a:pt x="241" y="63101"/>
                  </a:lnTo>
                  <a:lnTo>
                    <a:pt x="0" y="76039"/>
                  </a:lnTo>
                  <a:lnTo>
                    <a:pt x="364" y="89320"/>
                  </a:lnTo>
                  <a:lnTo>
                    <a:pt x="1419" y="102846"/>
                  </a:lnTo>
                  <a:lnTo>
                    <a:pt x="2941" y="116707"/>
                  </a:lnTo>
                  <a:lnTo>
                    <a:pt x="4501" y="131157"/>
                  </a:lnTo>
                  <a:lnTo>
                    <a:pt x="5845" y="146267"/>
                  </a:lnTo>
                  <a:lnTo>
                    <a:pt x="6900" y="161217"/>
                  </a:lnTo>
                  <a:lnTo>
                    <a:pt x="7797" y="175861"/>
                  </a:lnTo>
                  <a:lnTo>
                    <a:pt x="8611" y="191484"/>
                  </a:lnTo>
                  <a:lnTo>
                    <a:pt x="9475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95626" y="1621388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7"/>
                  </a:lnTo>
                  <a:lnTo>
                    <a:pt x="178" y="50487"/>
                  </a:lnTo>
                  <a:lnTo>
                    <a:pt x="826" y="65464"/>
                  </a:lnTo>
                  <a:lnTo>
                    <a:pt x="2074" y="81186"/>
                  </a:lnTo>
                  <a:lnTo>
                    <a:pt x="3727" y="97462"/>
                  </a:lnTo>
                  <a:lnTo>
                    <a:pt x="5376" y="114134"/>
                  </a:lnTo>
                  <a:lnTo>
                    <a:pt x="6779" y="131067"/>
                  </a:lnTo>
                  <a:lnTo>
                    <a:pt x="7875" y="147607"/>
                  </a:lnTo>
                  <a:lnTo>
                    <a:pt x="8802" y="164316"/>
                  </a:lnTo>
                  <a:lnTo>
                    <a:pt x="9641" y="183776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170150" y="1591974"/>
            <a:ext cx="1168664" cy="263213"/>
            <a:chOff x="5170150" y="1591974"/>
            <a:chExt cx="1168664" cy="263213"/>
          </a:xfrm>
        </p:grpSpPr>
        <p:sp>
          <p:nvSpPr>
            <p:cNvPr id="17" name="Freeform 16"/>
            <p:cNvSpPr/>
            <p:nvPr/>
          </p:nvSpPr>
          <p:spPr>
            <a:xfrm>
              <a:off x="5170150" y="1613031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7729" y="11668"/>
                  </a:lnTo>
                  <a:lnTo>
                    <a:pt x="6227" y="22157"/>
                  </a:lnTo>
                  <a:lnTo>
                    <a:pt x="5912" y="32468"/>
                  </a:lnTo>
                  <a:lnTo>
                    <a:pt x="6246" y="43115"/>
                  </a:lnTo>
                  <a:lnTo>
                    <a:pt x="6416" y="54755"/>
                  </a:lnTo>
                  <a:lnTo>
                    <a:pt x="5983" y="67647"/>
                  </a:lnTo>
                  <a:lnTo>
                    <a:pt x="5014" y="81553"/>
                  </a:lnTo>
                  <a:lnTo>
                    <a:pt x="3892" y="95956"/>
                  </a:lnTo>
                  <a:lnTo>
                    <a:pt x="2875" y="110485"/>
                  </a:lnTo>
                  <a:lnTo>
                    <a:pt x="2056" y="124754"/>
                  </a:lnTo>
                  <a:lnTo>
                    <a:pt x="1349" y="139888"/>
                  </a:lnTo>
                  <a:lnTo>
                    <a:pt x="700" y="15944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12978" y="1591974"/>
              <a:ext cx="4613" cy="242157"/>
            </a:xfrm>
            <a:custGeom>
              <a:avLst/>
              <a:gdLst/>
              <a:ahLst/>
              <a:cxnLst/>
              <a:rect l="0" t="0" r="0" b="0"/>
              <a:pathLst>
                <a:path w="4613" h="242157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9"/>
                  </a:lnTo>
                  <a:lnTo>
                    <a:pt x="1326" y="51468"/>
                  </a:lnTo>
                  <a:lnTo>
                    <a:pt x="2141" y="65176"/>
                  </a:lnTo>
                  <a:lnTo>
                    <a:pt x="2825" y="79766"/>
                  </a:lnTo>
                  <a:lnTo>
                    <a:pt x="3351" y="94695"/>
                  </a:lnTo>
                  <a:lnTo>
                    <a:pt x="3737" y="109620"/>
                  </a:lnTo>
                  <a:lnTo>
                    <a:pt x="4012" y="124401"/>
                  </a:lnTo>
                  <a:lnTo>
                    <a:pt x="4204" y="139011"/>
                  </a:lnTo>
                  <a:lnTo>
                    <a:pt x="4336" y="153464"/>
                  </a:lnTo>
                  <a:lnTo>
                    <a:pt x="4426" y="167763"/>
                  </a:lnTo>
                  <a:lnTo>
                    <a:pt x="4497" y="183608"/>
                  </a:lnTo>
                  <a:lnTo>
                    <a:pt x="4556" y="205746"/>
                  </a:lnTo>
                  <a:lnTo>
                    <a:pt x="4612" y="242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28202" y="1602502"/>
              <a:ext cx="10529" cy="221100"/>
            </a:xfrm>
            <a:custGeom>
              <a:avLst/>
              <a:gdLst/>
              <a:ahLst/>
              <a:cxnLst/>
              <a:rect l="0" t="0" r="0" b="0"/>
              <a:pathLst>
                <a:path w="10529" h="221100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5"/>
                  </a:lnTo>
                  <a:lnTo>
                    <a:pt x="177" y="54416"/>
                  </a:lnTo>
                  <a:lnTo>
                    <a:pt x="826" y="67925"/>
                  </a:lnTo>
                  <a:lnTo>
                    <a:pt x="2074" y="81578"/>
                  </a:lnTo>
                  <a:lnTo>
                    <a:pt x="3727" y="95345"/>
                  </a:lnTo>
                  <a:lnTo>
                    <a:pt x="5375" y="109194"/>
                  </a:lnTo>
                  <a:lnTo>
                    <a:pt x="6778" y="123103"/>
                  </a:lnTo>
                  <a:lnTo>
                    <a:pt x="7870" y="137053"/>
                  </a:lnTo>
                  <a:lnTo>
                    <a:pt x="8678" y="151031"/>
                  </a:lnTo>
                  <a:lnTo>
                    <a:pt x="9256" y="165010"/>
                  </a:lnTo>
                  <a:lnTo>
                    <a:pt x="9662" y="178379"/>
                  </a:lnTo>
                  <a:lnTo>
                    <a:pt x="9987" y="191257"/>
                  </a:lnTo>
                  <a:lnTo>
                    <a:pt x="10259" y="204777"/>
                  </a:lnTo>
                  <a:lnTo>
                    <a:pt x="10528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338813" y="1602502"/>
              <a:ext cx="1" cy="252685"/>
            </a:xfrm>
            <a:custGeom>
              <a:avLst/>
              <a:gdLst/>
              <a:ahLst/>
              <a:cxnLst/>
              <a:rect l="0" t="0" r="0" b="0"/>
              <a:pathLst>
                <a:path w="1" h="252685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21"/>
                  </a:lnTo>
                  <a:lnTo>
                    <a:pt x="0" y="94090"/>
                  </a:lnTo>
                  <a:lnTo>
                    <a:pt x="0" y="110411"/>
                  </a:lnTo>
                  <a:lnTo>
                    <a:pt x="0" y="128451"/>
                  </a:lnTo>
                  <a:lnTo>
                    <a:pt x="0" y="147634"/>
                  </a:lnTo>
                  <a:lnTo>
                    <a:pt x="0" y="166748"/>
                  </a:lnTo>
                  <a:lnTo>
                    <a:pt x="0" y="185068"/>
                  </a:lnTo>
                  <a:lnTo>
                    <a:pt x="0" y="201813"/>
                  </a:lnTo>
                  <a:lnTo>
                    <a:pt x="0" y="217546"/>
                  </a:lnTo>
                  <a:lnTo>
                    <a:pt x="0" y="23364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5872023" y="1641508"/>
            <a:ext cx="120493" cy="127405"/>
          </a:xfrm>
          <a:custGeom>
            <a:avLst/>
            <a:gdLst/>
            <a:ahLst/>
            <a:cxnLst/>
            <a:rect l="0" t="0" r="0" b="0"/>
            <a:pathLst>
              <a:path w="120493" h="127405">
                <a:moveTo>
                  <a:pt x="76578" y="32523"/>
                </a:moveTo>
                <a:lnTo>
                  <a:pt x="67776" y="29723"/>
                </a:lnTo>
                <a:lnTo>
                  <a:pt x="59430" y="28221"/>
                </a:lnTo>
                <a:lnTo>
                  <a:pt x="50735" y="27919"/>
                </a:lnTo>
                <a:lnTo>
                  <a:pt x="41787" y="28771"/>
                </a:lnTo>
                <a:lnTo>
                  <a:pt x="32940" y="30887"/>
                </a:lnTo>
                <a:lnTo>
                  <a:pt x="24411" y="34219"/>
                </a:lnTo>
                <a:lnTo>
                  <a:pt x="16568" y="38899"/>
                </a:lnTo>
                <a:lnTo>
                  <a:pt x="9988" y="45315"/>
                </a:lnTo>
                <a:lnTo>
                  <a:pt x="4873" y="53515"/>
                </a:lnTo>
                <a:lnTo>
                  <a:pt x="1423" y="63105"/>
                </a:lnTo>
                <a:lnTo>
                  <a:pt x="0" y="73450"/>
                </a:lnTo>
                <a:lnTo>
                  <a:pt x="603" y="84100"/>
                </a:lnTo>
                <a:lnTo>
                  <a:pt x="3109" y="94502"/>
                </a:lnTo>
                <a:lnTo>
                  <a:pt x="7448" y="103947"/>
                </a:lnTo>
                <a:lnTo>
                  <a:pt x="13401" y="112135"/>
                </a:lnTo>
                <a:lnTo>
                  <a:pt x="20649" y="118801"/>
                </a:lnTo>
                <a:lnTo>
                  <a:pt x="28876" y="123536"/>
                </a:lnTo>
                <a:lnTo>
                  <a:pt x="37812" y="126315"/>
                </a:lnTo>
                <a:lnTo>
                  <a:pt x="47252" y="127404"/>
                </a:lnTo>
                <a:lnTo>
                  <a:pt x="57041" y="127163"/>
                </a:lnTo>
                <a:lnTo>
                  <a:pt x="67060" y="125925"/>
                </a:lnTo>
                <a:lnTo>
                  <a:pt x="76906" y="123640"/>
                </a:lnTo>
                <a:lnTo>
                  <a:pt x="85912" y="119904"/>
                </a:lnTo>
                <a:lnTo>
                  <a:pt x="93782" y="114615"/>
                </a:lnTo>
                <a:lnTo>
                  <a:pt x="100558" y="107944"/>
                </a:lnTo>
                <a:lnTo>
                  <a:pt x="106426" y="100171"/>
                </a:lnTo>
                <a:lnTo>
                  <a:pt x="111588" y="91571"/>
                </a:lnTo>
                <a:lnTo>
                  <a:pt x="115904" y="82373"/>
                </a:lnTo>
                <a:lnTo>
                  <a:pt x="118907" y="72754"/>
                </a:lnTo>
                <a:lnTo>
                  <a:pt x="120443" y="62847"/>
                </a:lnTo>
                <a:lnTo>
                  <a:pt x="120492" y="52908"/>
                </a:lnTo>
                <a:lnTo>
                  <a:pt x="119005" y="43308"/>
                </a:lnTo>
                <a:lnTo>
                  <a:pt x="116109" y="34226"/>
                </a:lnTo>
                <a:lnTo>
                  <a:pt x="111893" y="25822"/>
                </a:lnTo>
                <a:lnTo>
                  <a:pt x="106323" y="18323"/>
                </a:lnTo>
                <a:lnTo>
                  <a:pt x="99505" y="11769"/>
                </a:lnTo>
                <a:lnTo>
                  <a:pt x="91657" y="6368"/>
                </a:lnTo>
                <a:lnTo>
                  <a:pt x="83019" y="2562"/>
                </a:lnTo>
                <a:lnTo>
                  <a:pt x="73807" y="452"/>
                </a:lnTo>
                <a:lnTo>
                  <a:pt x="64351" y="0"/>
                </a:lnTo>
                <a:lnTo>
                  <a:pt x="55084" y="1208"/>
                </a:lnTo>
                <a:lnTo>
                  <a:pt x="46228" y="3914"/>
                </a:lnTo>
                <a:lnTo>
                  <a:pt x="37977" y="8000"/>
                </a:lnTo>
                <a:lnTo>
                  <a:pt x="30582" y="13484"/>
                </a:lnTo>
                <a:lnTo>
                  <a:pt x="24089" y="20244"/>
                </a:lnTo>
                <a:lnTo>
                  <a:pt x="18389" y="28052"/>
                </a:lnTo>
                <a:lnTo>
                  <a:pt x="13318" y="36663"/>
                </a:lnTo>
                <a:lnTo>
                  <a:pt x="8726" y="45862"/>
                </a:lnTo>
                <a:lnTo>
                  <a:pt x="4810" y="55478"/>
                </a:lnTo>
                <a:lnTo>
                  <a:pt x="2083" y="65386"/>
                </a:lnTo>
                <a:lnTo>
                  <a:pt x="746" y="75481"/>
                </a:lnTo>
                <a:lnTo>
                  <a:pt x="1170" y="85208"/>
                </a:lnTo>
                <a:lnTo>
                  <a:pt x="4040" y="93601"/>
                </a:lnTo>
                <a:lnTo>
                  <a:pt x="9496" y="100242"/>
                </a:lnTo>
                <a:lnTo>
                  <a:pt x="17229" y="105209"/>
                </a:lnTo>
                <a:lnTo>
                  <a:pt x="26770" y="108791"/>
                </a:lnTo>
                <a:lnTo>
                  <a:pt x="37656" y="111304"/>
                </a:lnTo>
                <a:lnTo>
                  <a:pt x="49181" y="112706"/>
                </a:lnTo>
                <a:lnTo>
                  <a:pt x="60442" y="112608"/>
                </a:lnTo>
                <a:lnTo>
                  <a:pt x="70965" y="110911"/>
                </a:lnTo>
                <a:lnTo>
                  <a:pt x="80502" y="107639"/>
                </a:lnTo>
                <a:lnTo>
                  <a:pt x="88842" y="102769"/>
                </a:lnTo>
                <a:lnTo>
                  <a:pt x="95999" y="96453"/>
                </a:lnTo>
                <a:lnTo>
                  <a:pt x="101824" y="88958"/>
                </a:lnTo>
                <a:lnTo>
                  <a:pt x="105922" y="80565"/>
                </a:lnTo>
                <a:lnTo>
                  <a:pt x="108233" y="71520"/>
                </a:lnTo>
                <a:lnTo>
                  <a:pt x="108822" y="62178"/>
                </a:lnTo>
                <a:lnTo>
                  <a:pt x="107705" y="52987"/>
                </a:lnTo>
                <a:lnTo>
                  <a:pt x="105056" y="44187"/>
                </a:lnTo>
                <a:lnTo>
                  <a:pt x="100839" y="36144"/>
                </a:lnTo>
                <a:lnTo>
                  <a:pt x="94735" y="29420"/>
                </a:lnTo>
                <a:lnTo>
                  <a:pt x="86750" y="24204"/>
                </a:lnTo>
                <a:lnTo>
                  <a:pt x="77475" y="20686"/>
                </a:lnTo>
                <a:lnTo>
                  <a:pt x="67872" y="19215"/>
                </a:lnTo>
                <a:lnTo>
                  <a:pt x="58533" y="19786"/>
                </a:lnTo>
                <a:lnTo>
                  <a:pt x="49826" y="22269"/>
                </a:lnTo>
                <a:lnTo>
                  <a:pt x="42058" y="26594"/>
                </a:lnTo>
                <a:lnTo>
                  <a:pt x="35291" y="32537"/>
                </a:lnTo>
                <a:lnTo>
                  <a:pt x="29731" y="39778"/>
                </a:lnTo>
                <a:lnTo>
                  <a:pt x="25812" y="48001"/>
                </a:lnTo>
                <a:lnTo>
                  <a:pt x="23621" y="56935"/>
                </a:lnTo>
                <a:lnTo>
                  <a:pt x="23114" y="66372"/>
                </a:lnTo>
                <a:lnTo>
                  <a:pt x="24285" y="76159"/>
                </a:lnTo>
                <a:lnTo>
                  <a:pt x="26964" y="86168"/>
                </a:lnTo>
                <a:lnTo>
                  <a:pt x="31034" y="95669"/>
                </a:lnTo>
                <a:lnTo>
                  <a:pt x="36505" y="103377"/>
                </a:lnTo>
                <a:lnTo>
                  <a:pt x="43252" y="108732"/>
                </a:lnTo>
                <a:lnTo>
                  <a:pt x="50883" y="111511"/>
                </a:lnTo>
                <a:lnTo>
                  <a:pt x="58842" y="111489"/>
                </a:lnTo>
                <a:lnTo>
                  <a:pt x="66780" y="108841"/>
                </a:lnTo>
                <a:lnTo>
                  <a:pt x="74397" y="104015"/>
                </a:lnTo>
                <a:lnTo>
                  <a:pt x="81359" y="97513"/>
                </a:lnTo>
                <a:lnTo>
                  <a:pt x="87539" y="89788"/>
                </a:lnTo>
                <a:lnTo>
                  <a:pt x="92349" y="81524"/>
                </a:lnTo>
                <a:lnTo>
                  <a:pt x="94693" y="73598"/>
                </a:lnTo>
                <a:lnTo>
                  <a:pt x="94196" y="66473"/>
                </a:lnTo>
                <a:lnTo>
                  <a:pt x="91268" y="60710"/>
                </a:lnTo>
                <a:lnTo>
                  <a:pt x="86713" y="57120"/>
                </a:lnTo>
                <a:lnTo>
                  <a:pt x="81182" y="55941"/>
                </a:lnTo>
                <a:lnTo>
                  <a:pt x="75407" y="57251"/>
                </a:lnTo>
                <a:lnTo>
                  <a:pt x="70238" y="61238"/>
                </a:lnTo>
                <a:lnTo>
                  <a:pt x="66085" y="67719"/>
                </a:lnTo>
                <a:lnTo>
                  <a:pt x="63455" y="75778"/>
                </a:lnTo>
                <a:lnTo>
                  <a:pt x="63115" y="84015"/>
                </a:lnTo>
                <a:lnTo>
                  <a:pt x="65270" y="91584"/>
                </a:lnTo>
                <a:lnTo>
                  <a:pt x="69979" y="97138"/>
                </a:lnTo>
                <a:lnTo>
                  <a:pt x="76272" y="99061"/>
                </a:lnTo>
                <a:lnTo>
                  <a:pt x="82062" y="97304"/>
                </a:lnTo>
                <a:lnTo>
                  <a:pt x="86628" y="92343"/>
                </a:lnTo>
                <a:lnTo>
                  <a:pt x="89988" y="84824"/>
                </a:lnTo>
                <a:lnTo>
                  <a:pt x="92042" y="75702"/>
                </a:lnTo>
                <a:lnTo>
                  <a:pt x="92420" y="66122"/>
                </a:lnTo>
                <a:lnTo>
                  <a:pt x="91061" y="56773"/>
                </a:lnTo>
                <a:lnTo>
                  <a:pt x="88024" y="48548"/>
                </a:lnTo>
                <a:lnTo>
                  <a:pt x="83316" y="42690"/>
                </a:lnTo>
                <a:lnTo>
                  <a:pt x="77128" y="39651"/>
                </a:lnTo>
                <a:lnTo>
                  <a:pt x="70399" y="39374"/>
                </a:lnTo>
                <a:lnTo>
                  <a:pt x="64649" y="41681"/>
                </a:lnTo>
                <a:lnTo>
                  <a:pt x="60656" y="46181"/>
                </a:lnTo>
                <a:lnTo>
                  <a:pt x="58812" y="52078"/>
                </a:lnTo>
                <a:lnTo>
                  <a:pt x="59471" y="58316"/>
                </a:lnTo>
                <a:lnTo>
                  <a:pt x="62560" y="64241"/>
                </a:lnTo>
                <a:lnTo>
                  <a:pt x="68067" y="68490"/>
                </a:lnTo>
                <a:lnTo>
                  <a:pt x="74996" y="69410"/>
                </a:lnTo>
                <a:lnTo>
                  <a:pt x="80889" y="67307"/>
                </a:lnTo>
                <a:lnTo>
                  <a:pt x="84450" y="63199"/>
                </a:lnTo>
                <a:lnTo>
                  <a:pt x="85465" y="57918"/>
                </a:lnTo>
                <a:lnTo>
                  <a:pt x="83107" y="52752"/>
                </a:lnTo>
                <a:lnTo>
                  <a:pt x="77178" y="49529"/>
                </a:lnTo>
                <a:lnTo>
                  <a:pt x="70258" y="49131"/>
                </a:lnTo>
                <a:lnTo>
                  <a:pt x="64400" y="51487"/>
                </a:lnTo>
                <a:lnTo>
                  <a:pt x="60408" y="56101"/>
                </a:lnTo>
                <a:lnTo>
                  <a:pt x="58984" y="61565"/>
                </a:lnTo>
                <a:lnTo>
                  <a:pt x="60491" y="64996"/>
                </a:lnTo>
                <a:lnTo>
                  <a:pt x="62445" y="64150"/>
                </a:lnTo>
                <a:lnTo>
                  <a:pt x="61413" y="60682"/>
                </a:lnTo>
                <a:lnTo>
                  <a:pt x="57322" y="58333"/>
                </a:lnTo>
                <a:lnTo>
                  <a:pt x="52802" y="59074"/>
                </a:lnTo>
                <a:lnTo>
                  <a:pt x="50126" y="62853"/>
                </a:lnTo>
                <a:lnTo>
                  <a:pt x="49832" y="66261"/>
                </a:lnTo>
                <a:lnTo>
                  <a:pt x="50917" y="66111"/>
                </a:lnTo>
                <a:lnTo>
                  <a:pt x="52271" y="62989"/>
                </a:lnTo>
                <a:lnTo>
                  <a:pt x="53793" y="55833"/>
                </a:lnTo>
                <a:lnTo>
                  <a:pt x="55521" y="4305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4431746" y="3152460"/>
            <a:ext cx="885146" cy="1701178"/>
            <a:chOff x="4431746" y="3152460"/>
            <a:chExt cx="885146" cy="1701178"/>
          </a:xfrm>
        </p:grpSpPr>
        <p:sp>
          <p:nvSpPr>
            <p:cNvPr id="23" name="Freeform 22"/>
            <p:cNvSpPr/>
            <p:nvPr/>
          </p:nvSpPr>
          <p:spPr>
            <a:xfrm>
              <a:off x="4654033" y="3152460"/>
              <a:ext cx="339619" cy="784707"/>
            </a:xfrm>
            <a:custGeom>
              <a:avLst/>
              <a:gdLst/>
              <a:ahLst/>
              <a:cxnLst/>
              <a:rect l="0" t="0" r="0" b="0"/>
              <a:pathLst>
                <a:path w="339619" h="784707">
                  <a:moveTo>
                    <a:pt x="315417" y="206130"/>
                  </a:moveTo>
                  <a:lnTo>
                    <a:pt x="311083" y="213353"/>
                  </a:lnTo>
                  <a:lnTo>
                    <a:pt x="304996" y="223441"/>
                  </a:lnTo>
                  <a:lnTo>
                    <a:pt x="298231" y="234500"/>
                  </a:lnTo>
                  <a:lnTo>
                    <a:pt x="291226" y="245757"/>
                  </a:lnTo>
                  <a:lnTo>
                    <a:pt x="284146" y="256948"/>
                  </a:lnTo>
                  <a:lnTo>
                    <a:pt x="277053" y="268004"/>
                  </a:lnTo>
                  <a:lnTo>
                    <a:pt x="269969" y="278930"/>
                  </a:lnTo>
                  <a:lnTo>
                    <a:pt x="262899" y="289913"/>
                  </a:lnTo>
                  <a:lnTo>
                    <a:pt x="255842" y="301288"/>
                  </a:lnTo>
                  <a:lnTo>
                    <a:pt x="248797" y="313202"/>
                  </a:lnTo>
                  <a:lnTo>
                    <a:pt x="241759" y="325477"/>
                  </a:lnTo>
                  <a:lnTo>
                    <a:pt x="234726" y="337717"/>
                  </a:lnTo>
                  <a:lnTo>
                    <a:pt x="227698" y="349695"/>
                  </a:lnTo>
                  <a:lnTo>
                    <a:pt x="220674" y="361518"/>
                  </a:lnTo>
                  <a:lnTo>
                    <a:pt x="213650" y="373523"/>
                  </a:lnTo>
                  <a:lnTo>
                    <a:pt x="206628" y="385896"/>
                  </a:lnTo>
                  <a:lnTo>
                    <a:pt x="199608" y="398663"/>
                  </a:lnTo>
                  <a:lnTo>
                    <a:pt x="192587" y="411773"/>
                  </a:lnTo>
                  <a:lnTo>
                    <a:pt x="185568" y="425153"/>
                  </a:lnTo>
                  <a:lnTo>
                    <a:pt x="178548" y="438732"/>
                  </a:lnTo>
                  <a:lnTo>
                    <a:pt x="171529" y="452455"/>
                  </a:lnTo>
                  <a:lnTo>
                    <a:pt x="164514" y="466277"/>
                  </a:lnTo>
                  <a:lnTo>
                    <a:pt x="157668" y="480169"/>
                  </a:lnTo>
                  <a:lnTo>
                    <a:pt x="151297" y="494110"/>
                  </a:lnTo>
                  <a:lnTo>
                    <a:pt x="145526" y="508076"/>
                  </a:lnTo>
                  <a:lnTo>
                    <a:pt x="140160" y="521897"/>
                  </a:lnTo>
                  <a:lnTo>
                    <a:pt x="134789" y="535257"/>
                  </a:lnTo>
                  <a:lnTo>
                    <a:pt x="129177" y="548026"/>
                  </a:lnTo>
                  <a:lnTo>
                    <a:pt x="123425" y="560399"/>
                  </a:lnTo>
                  <a:lnTo>
                    <a:pt x="117862" y="572780"/>
                  </a:lnTo>
                  <a:lnTo>
                    <a:pt x="112674" y="585405"/>
                  </a:lnTo>
                  <a:lnTo>
                    <a:pt x="107886" y="598173"/>
                  </a:lnTo>
                  <a:lnTo>
                    <a:pt x="103442" y="610752"/>
                  </a:lnTo>
                  <a:lnTo>
                    <a:pt x="99271" y="622957"/>
                  </a:lnTo>
                  <a:lnTo>
                    <a:pt x="95299" y="634763"/>
                  </a:lnTo>
                  <a:lnTo>
                    <a:pt x="91473" y="646224"/>
                  </a:lnTo>
                  <a:lnTo>
                    <a:pt x="87752" y="657424"/>
                  </a:lnTo>
                  <a:lnTo>
                    <a:pt x="84268" y="668759"/>
                  </a:lnTo>
                  <a:lnTo>
                    <a:pt x="81308" y="680901"/>
                  </a:lnTo>
                  <a:lnTo>
                    <a:pt x="78990" y="694143"/>
                  </a:lnTo>
                  <a:lnTo>
                    <a:pt x="77434" y="708124"/>
                  </a:lnTo>
                  <a:lnTo>
                    <a:pt x="76840" y="722047"/>
                  </a:lnTo>
                  <a:lnTo>
                    <a:pt x="77228" y="735439"/>
                  </a:lnTo>
                  <a:lnTo>
                    <a:pt x="78795" y="747852"/>
                  </a:lnTo>
                  <a:lnTo>
                    <a:pt x="81974" y="758729"/>
                  </a:lnTo>
                  <a:lnTo>
                    <a:pt x="86855" y="767919"/>
                  </a:lnTo>
                  <a:lnTo>
                    <a:pt x="93234" y="775273"/>
                  </a:lnTo>
                  <a:lnTo>
                    <a:pt x="100804" y="780480"/>
                  </a:lnTo>
                  <a:lnTo>
                    <a:pt x="109268" y="783574"/>
                  </a:lnTo>
                  <a:lnTo>
                    <a:pt x="118543" y="784706"/>
                  </a:lnTo>
                  <a:lnTo>
                    <a:pt x="128746" y="783962"/>
                  </a:lnTo>
                  <a:lnTo>
                    <a:pt x="139867" y="781572"/>
                  </a:lnTo>
                  <a:lnTo>
                    <a:pt x="151775" y="777699"/>
                  </a:lnTo>
                  <a:lnTo>
                    <a:pt x="164299" y="772360"/>
                  </a:lnTo>
                  <a:lnTo>
                    <a:pt x="177273" y="765701"/>
                  </a:lnTo>
                  <a:lnTo>
                    <a:pt x="190239" y="758130"/>
                  </a:lnTo>
                  <a:lnTo>
                    <a:pt x="202486" y="750210"/>
                  </a:lnTo>
                  <a:lnTo>
                    <a:pt x="213681" y="742294"/>
                  </a:lnTo>
                  <a:lnTo>
                    <a:pt x="223842" y="734522"/>
                  </a:lnTo>
                  <a:lnTo>
                    <a:pt x="233134" y="726924"/>
                  </a:lnTo>
                  <a:lnTo>
                    <a:pt x="241754" y="719476"/>
                  </a:lnTo>
                  <a:lnTo>
                    <a:pt x="249714" y="711982"/>
                  </a:lnTo>
                  <a:lnTo>
                    <a:pt x="256848" y="704103"/>
                  </a:lnTo>
                  <a:lnTo>
                    <a:pt x="263139" y="695690"/>
                  </a:lnTo>
                  <a:lnTo>
                    <a:pt x="268857" y="686919"/>
                  </a:lnTo>
                  <a:lnTo>
                    <a:pt x="274466" y="678185"/>
                  </a:lnTo>
                  <a:lnTo>
                    <a:pt x="280241" y="669708"/>
                  </a:lnTo>
                  <a:lnTo>
                    <a:pt x="286274" y="661221"/>
                  </a:lnTo>
                  <a:lnTo>
                    <a:pt x="292556" y="652076"/>
                  </a:lnTo>
                  <a:lnTo>
                    <a:pt x="299041" y="641959"/>
                  </a:lnTo>
                  <a:lnTo>
                    <a:pt x="305514" y="630875"/>
                  </a:lnTo>
                  <a:lnTo>
                    <a:pt x="311626" y="618978"/>
                  </a:lnTo>
                  <a:lnTo>
                    <a:pt x="317206" y="606451"/>
                  </a:lnTo>
                  <a:lnTo>
                    <a:pt x="321933" y="593463"/>
                  </a:lnTo>
                  <a:lnTo>
                    <a:pt x="325278" y="580145"/>
                  </a:lnTo>
                  <a:lnTo>
                    <a:pt x="327076" y="566598"/>
                  </a:lnTo>
                  <a:lnTo>
                    <a:pt x="327316" y="552892"/>
                  </a:lnTo>
                  <a:lnTo>
                    <a:pt x="325964" y="539077"/>
                  </a:lnTo>
                  <a:lnTo>
                    <a:pt x="323167" y="525190"/>
                  </a:lnTo>
                  <a:lnTo>
                    <a:pt x="319190" y="511253"/>
                  </a:lnTo>
                  <a:lnTo>
                    <a:pt x="314312" y="497283"/>
                  </a:lnTo>
                  <a:lnTo>
                    <a:pt x="308772" y="483299"/>
                  </a:lnTo>
                  <a:lnTo>
                    <a:pt x="302597" y="469637"/>
                  </a:lnTo>
                  <a:lnTo>
                    <a:pt x="295621" y="456916"/>
                  </a:lnTo>
                  <a:lnTo>
                    <a:pt x="287813" y="445393"/>
                  </a:lnTo>
                  <a:lnTo>
                    <a:pt x="279111" y="434842"/>
                  </a:lnTo>
                  <a:lnTo>
                    <a:pt x="269359" y="424755"/>
                  </a:lnTo>
                  <a:lnTo>
                    <a:pt x="258577" y="414784"/>
                  </a:lnTo>
                  <a:lnTo>
                    <a:pt x="247082" y="404933"/>
                  </a:lnTo>
                  <a:lnTo>
                    <a:pt x="235373" y="395458"/>
                  </a:lnTo>
                  <a:lnTo>
                    <a:pt x="223755" y="386482"/>
                  </a:lnTo>
                  <a:lnTo>
                    <a:pt x="212176" y="377826"/>
                  </a:lnTo>
                  <a:lnTo>
                    <a:pt x="200335" y="369099"/>
                  </a:lnTo>
                  <a:lnTo>
                    <a:pt x="188077" y="360086"/>
                  </a:lnTo>
                  <a:lnTo>
                    <a:pt x="175556" y="350896"/>
                  </a:lnTo>
                  <a:lnTo>
                    <a:pt x="163143" y="341874"/>
                  </a:lnTo>
                  <a:lnTo>
                    <a:pt x="151054" y="333211"/>
                  </a:lnTo>
                  <a:lnTo>
                    <a:pt x="139495" y="324936"/>
                  </a:lnTo>
                  <a:lnTo>
                    <a:pt x="128732" y="316998"/>
                  </a:lnTo>
                  <a:lnTo>
                    <a:pt x="118819" y="309322"/>
                  </a:lnTo>
                  <a:lnTo>
                    <a:pt x="109333" y="301676"/>
                  </a:lnTo>
                  <a:lnTo>
                    <a:pt x="99502" y="293696"/>
                  </a:lnTo>
                  <a:lnTo>
                    <a:pt x="88921" y="285210"/>
                  </a:lnTo>
                  <a:lnTo>
                    <a:pt x="77692" y="276221"/>
                  </a:lnTo>
                  <a:lnTo>
                    <a:pt x="66230" y="266808"/>
                  </a:lnTo>
                  <a:lnTo>
                    <a:pt x="54822" y="257068"/>
                  </a:lnTo>
                  <a:lnTo>
                    <a:pt x="43908" y="247086"/>
                  </a:lnTo>
                  <a:lnTo>
                    <a:pt x="34120" y="236933"/>
                  </a:lnTo>
                  <a:lnTo>
                    <a:pt x="25692" y="226660"/>
                  </a:lnTo>
                  <a:lnTo>
                    <a:pt x="18526" y="216305"/>
                  </a:lnTo>
                  <a:lnTo>
                    <a:pt x="12390" y="205893"/>
                  </a:lnTo>
                  <a:lnTo>
                    <a:pt x="7049" y="195439"/>
                  </a:lnTo>
                  <a:lnTo>
                    <a:pt x="2783" y="184790"/>
                  </a:lnTo>
                  <a:lnTo>
                    <a:pt x="344" y="173648"/>
                  </a:lnTo>
                  <a:lnTo>
                    <a:pt x="0" y="161895"/>
                  </a:lnTo>
                  <a:lnTo>
                    <a:pt x="1566" y="149729"/>
                  </a:lnTo>
                  <a:lnTo>
                    <a:pt x="4676" y="137563"/>
                  </a:lnTo>
                  <a:lnTo>
                    <a:pt x="8958" y="125639"/>
                  </a:lnTo>
                  <a:lnTo>
                    <a:pt x="14254" y="114022"/>
                  </a:lnTo>
                  <a:lnTo>
                    <a:pt x="20625" y="102689"/>
                  </a:lnTo>
                  <a:lnTo>
                    <a:pt x="28012" y="91589"/>
                  </a:lnTo>
                  <a:lnTo>
                    <a:pt x="36089" y="80830"/>
                  </a:lnTo>
                  <a:lnTo>
                    <a:pt x="44356" y="70671"/>
                  </a:lnTo>
                  <a:lnTo>
                    <a:pt x="52517" y="61205"/>
                  </a:lnTo>
                  <a:lnTo>
                    <a:pt x="60794" y="52373"/>
                  </a:lnTo>
                  <a:lnTo>
                    <a:pt x="69797" y="44053"/>
                  </a:lnTo>
                  <a:lnTo>
                    <a:pt x="79824" y="36127"/>
                  </a:lnTo>
                  <a:lnTo>
                    <a:pt x="91018" y="28650"/>
                  </a:lnTo>
                  <a:lnTo>
                    <a:pt x="103522" y="21848"/>
                  </a:lnTo>
                  <a:lnTo>
                    <a:pt x="117274" y="15793"/>
                  </a:lnTo>
                  <a:lnTo>
                    <a:pt x="132069" y="10575"/>
                  </a:lnTo>
                  <a:lnTo>
                    <a:pt x="147670" y="6367"/>
                  </a:lnTo>
                  <a:lnTo>
                    <a:pt x="163861" y="3172"/>
                  </a:lnTo>
                  <a:lnTo>
                    <a:pt x="180307" y="1010"/>
                  </a:lnTo>
                  <a:lnTo>
                    <a:pt x="196573" y="0"/>
                  </a:lnTo>
                  <a:lnTo>
                    <a:pt x="212434" y="102"/>
                  </a:lnTo>
                  <a:lnTo>
                    <a:pt x="227695" y="1305"/>
                  </a:lnTo>
                  <a:lnTo>
                    <a:pt x="242103" y="3708"/>
                  </a:lnTo>
                  <a:lnTo>
                    <a:pt x="255607" y="7249"/>
                  </a:lnTo>
                  <a:lnTo>
                    <a:pt x="268151" y="11745"/>
                  </a:lnTo>
                  <a:lnTo>
                    <a:pt x="279591" y="16979"/>
                  </a:lnTo>
                  <a:lnTo>
                    <a:pt x="289955" y="22762"/>
                  </a:lnTo>
                  <a:lnTo>
                    <a:pt x="299409" y="29101"/>
                  </a:lnTo>
                  <a:lnTo>
                    <a:pt x="308155" y="36188"/>
                  </a:lnTo>
                  <a:lnTo>
                    <a:pt x="316367" y="44072"/>
                  </a:lnTo>
                  <a:lnTo>
                    <a:pt x="323866" y="52824"/>
                  </a:lnTo>
                  <a:lnTo>
                    <a:pt x="330152" y="62609"/>
                  </a:lnTo>
                  <a:lnTo>
                    <a:pt x="335036" y="73414"/>
                  </a:lnTo>
                  <a:lnTo>
                    <a:pt x="338316" y="84923"/>
                  </a:lnTo>
                  <a:lnTo>
                    <a:pt x="339618" y="96642"/>
                  </a:lnTo>
                  <a:lnTo>
                    <a:pt x="338935" y="108261"/>
                  </a:lnTo>
                  <a:lnTo>
                    <a:pt x="336544" y="119673"/>
                  </a:lnTo>
                  <a:lnTo>
                    <a:pt x="332813" y="130868"/>
                  </a:lnTo>
                  <a:lnTo>
                    <a:pt x="328091" y="141875"/>
                  </a:lnTo>
                  <a:lnTo>
                    <a:pt x="322772" y="152667"/>
                  </a:lnTo>
                  <a:lnTo>
                    <a:pt x="316671" y="164419"/>
                  </a:lnTo>
                  <a:lnTo>
                    <a:pt x="308141" y="180401"/>
                  </a:lnTo>
                  <a:lnTo>
                    <a:pt x="294361" y="20613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31746" y="3993029"/>
              <a:ext cx="885146" cy="60443"/>
            </a:xfrm>
            <a:custGeom>
              <a:avLst/>
              <a:gdLst/>
              <a:ahLst/>
              <a:cxnLst/>
              <a:rect l="0" t="0" r="0" b="0"/>
              <a:pathLst>
                <a:path w="885146" h="60443">
                  <a:moveTo>
                    <a:pt x="885145" y="60442"/>
                  </a:moveTo>
                  <a:lnTo>
                    <a:pt x="873342" y="57508"/>
                  </a:lnTo>
                  <a:lnTo>
                    <a:pt x="861573" y="54726"/>
                  </a:lnTo>
                  <a:lnTo>
                    <a:pt x="848683" y="51831"/>
                  </a:lnTo>
                  <a:lnTo>
                    <a:pt x="834835" y="48964"/>
                  </a:lnTo>
                  <a:lnTo>
                    <a:pt x="820507" y="46447"/>
                  </a:lnTo>
                  <a:lnTo>
                    <a:pt x="806037" y="44436"/>
                  </a:lnTo>
                  <a:lnTo>
                    <a:pt x="791587" y="42923"/>
                  </a:lnTo>
                  <a:lnTo>
                    <a:pt x="777212" y="41829"/>
                  </a:lnTo>
                  <a:lnTo>
                    <a:pt x="762918" y="41051"/>
                  </a:lnTo>
                  <a:lnTo>
                    <a:pt x="748693" y="40343"/>
                  </a:lnTo>
                  <a:lnTo>
                    <a:pt x="734523" y="39326"/>
                  </a:lnTo>
                  <a:lnTo>
                    <a:pt x="720389" y="37827"/>
                  </a:lnTo>
                  <a:lnTo>
                    <a:pt x="706115" y="36004"/>
                  </a:lnTo>
                  <a:lnTo>
                    <a:pt x="691385" y="34243"/>
                  </a:lnTo>
                  <a:lnTo>
                    <a:pt x="676065" y="32758"/>
                  </a:lnTo>
                  <a:lnTo>
                    <a:pt x="660182" y="31441"/>
                  </a:lnTo>
                  <a:lnTo>
                    <a:pt x="643834" y="29951"/>
                  </a:lnTo>
                  <a:lnTo>
                    <a:pt x="627126" y="28101"/>
                  </a:lnTo>
                  <a:lnTo>
                    <a:pt x="609991" y="26028"/>
                  </a:lnTo>
                  <a:lnTo>
                    <a:pt x="592197" y="24090"/>
                  </a:lnTo>
                  <a:lnTo>
                    <a:pt x="573669" y="22489"/>
                  </a:lnTo>
                  <a:lnTo>
                    <a:pt x="554480" y="21262"/>
                  </a:lnTo>
                  <a:lnTo>
                    <a:pt x="534761" y="20363"/>
                  </a:lnTo>
                  <a:lnTo>
                    <a:pt x="514636" y="19724"/>
                  </a:lnTo>
                  <a:lnTo>
                    <a:pt x="494053" y="19278"/>
                  </a:lnTo>
                  <a:lnTo>
                    <a:pt x="472791" y="18971"/>
                  </a:lnTo>
                  <a:lnTo>
                    <a:pt x="450785" y="18757"/>
                  </a:lnTo>
                  <a:lnTo>
                    <a:pt x="428279" y="18442"/>
                  </a:lnTo>
                  <a:lnTo>
                    <a:pt x="405710" y="17698"/>
                  </a:lnTo>
                  <a:lnTo>
                    <a:pt x="383338" y="16384"/>
                  </a:lnTo>
                  <a:lnTo>
                    <a:pt x="361077" y="14688"/>
                  </a:lnTo>
                  <a:lnTo>
                    <a:pt x="338605" y="13011"/>
                  </a:lnTo>
                  <a:lnTo>
                    <a:pt x="315744" y="11589"/>
                  </a:lnTo>
                  <a:lnTo>
                    <a:pt x="292474" y="10483"/>
                  </a:lnTo>
                  <a:lnTo>
                    <a:pt x="268854" y="9667"/>
                  </a:lnTo>
                  <a:lnTo>
                    <a:pt x="244953" y="9078"/>
                  </a:lnTo>
                  <a:lnTo>
                    <a:pt x="220680" y="8496"/>
                  </a:lnTo>
                  <a:lnTo>
                    <a:pt x="195787" y="7566"/>
                  </a:lnTo>
                  <a:lnTo>
                    <a:pt x="170190" y="6124"/>
                  </a:lnTo>
                  <a:lnTo>
                    <a:pt x="144119" y="4341"/>
                  </a:lnTo>
                  <a:lnTo>
                    <a:pt x="118004" y="2605"/>
                  </a:lnTo>
                  <a:lnTo>
                    <a:pt x="92103" y="1146"/>
                  </a:lnTo>
                  <a:lnTo>
                    <a:pt x="66488" y="186"/>
                  </a:lnTo>
                  <a:lnTo>
                    <a:pt x="41144" y="0"/>
                  </a:lnTo>
                  <a:lnTo>
                    <a:pt x="16016" y="653"/>
                  </a:lnTo>
                  <a:lnTo>
                    <a:pt x="0" y="144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90425" y="4200870"/>
              <a:ext cx="31586" cy="652768"/>
            </a:xfrm>
            <a:custGeom>
              <a:avLst/>
              <a:gdLst/>
              <a:ahLst/>
              <a:cxnLst/>
              <a:rect l="0" t="0" r="0" b="0"/>
              <a:pathLst>
                <a:path w="31586" h="652768">
                  <a:moveTo>
                    <a:pt x="31585" y="0"/>
                  </a:moveTo>
                  <a:lnTo>
                    <a:pt x="28718" y="8936"/>
                  </a:lnTo>
                  <a:lnTo>
                    <a:pt x="26576" y="18563"/>
                  </a:lnTo>
                  <a:lnTo>
                    <a:pt x="24973" y="29864"/>
                  </a:lnTo>
                  <a:lnTo>
                    <a:pt x="23793" y="43050"/>
                  </a:lnTo>
                  <a:lnTo>
                    <a:pt x="22944" y="58474"/>
                  </a:lnTo>
                  <a:lnTo>
                    <a:pt x="22347" y="76096"/>
                  </a:lnTo>
                  <a:lnTo>
                    <a:pt x="21933" y="95263"/>
                  </a:lnTo>
                  <a:lnTo>
                    <a:pt x="21648" y="114948"/>
                  </a:lnTo>
                  <a:lnTo>
                    <a:pt x="21455" y="134506"/>
                  </a:lnTo>
                  <a:lnTo>
                    <a:pt x="21325" y="153531"/>
                  </a:lnTo>
                  <a:lnTo>
                    <a:pt x="21236" y="171685"/>
                  </a:lnTo>
                  <a:lnTo>
                    <a:pt x="21177" y="188897"/>
                  </a:lnTo>
                  <a:lnTo>
                    <a:pt x="21137" y="205438"/>
                  </a:lnTo>
                  <a:lnTo>
                    <a:pt x="21110" y="221788"/>
                  </a:lnTo>
                  <a:lnTo>
                    <a:pt x="21093" y="238241"/>
                  </a:lnTo>
                  <a:lnTo>
                    <a:pt x="21081" y="254907"/>
                  </a:lnTo>
                  <a:lnTo>
                    <a:pt x="21073" y="271789"/>
                  </a:lnTo>
                  <a:lnTo>
                    <a:pt x="21063" y="288850"/>
                  </a:lnTo>
                  <a:lnTo>
                    <a:pt x="20887" y="305885"/>
                  </a:lnTo>
                  <a:lnTo>
                    <a:pt x="20236" y="322548"/>
                  </a:lnTo>
                  <a:lnTo>
                    <a:pt x="18985" y="338685"/>
                  </a:lnTo>
                  <a:lnTo>
                    <a:pt x="17332" y="354469"/>
                  </a:lnTo>
                  <a:lnTo>
                    <a:pt x="15683" y="370294"/>
                  </a:lnTo>
                  <a:lnTo>
                    <a:pt x="14279" y="386389"/>
                  </a:lnTo>
                  <a:lnTo>
                    <a:pt x="13186" y="402809"/>
                  </a:lnTo>
                  <a:lnTo>
                    <a:pt x="12378" y="419526"/>
                  </a:lnTo>
                  <a:lnTo>
                    <a:pt x="11800" y="436476"/>
                  </a:lnTo>
                  <a:lnTo>
                    <a:pt x="11395" y="453435"/>
                  </a:lnTo>
                  <a:lnTo>
                    <a:pt x="11115" y="470048"/>
                  </a:lnTo>
                  <a:lnTo>
                    <a:pt x="10920" y="486142"/>
                  </a:lnTo>
                  <a:lnTo>
                    <a:pt x="10617" y="501558"/>
                  </a:lnTo>
                  <a:lnTo>
                    <a:pt x="9881" y="516071"/>
                  </a:lnTo>
                  <a:lnTo>
                    <a:pt x="8573" y="529654"/>
                  </a:lnTo>
                  <a:lnTo>
                    <a:pt x="6881" y="542590"/>
                  </a:lnTo>
                  <a:lnTo>
                    <a:pt x="5206" y="555357"/>
                  </a:lnTo>
                  <a:lnTo>
                    <a:pt x="3786" y="568246"/>
                  </a:lnTo>
                  <a:lnTo>
                    <a:pt x="2679" y="581325"/>
                  </a:lnTo>
                  <a:lnTo>
                    <a:pt x="1741" y="596138"/>
                  </a:lnTo>
                  <a:lnTo>
                    <a:pt x="895" y="617344"/>
                  </a:lnTo>
                  <a:lnTo>
                    <a:pt x="0" y="652767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30832" y="4228486"/>
              <a:ext cx="453308" cy="595623"/>
            </a:xfrm>
            <a:custGeom>
              <a:avLst/>
              <a:gdLst/>
              <a:ahLst/>
              <a:cxnLst/>
              <a:rect l="0" t="0" r="0" b="0"/>
              <a:pathLst>
                <a:path w="453308" h="595623">
                  <a:moveTo>
                    <a:pt x="175447" y="14498"/>
                  </a:moveTo>
                  <a:lnTo>
                    <a:pt x="163780" y="17566"/>
                  </a:lnTo>
                  <a:lnTo>
                    <a:pt x="153291" y="21628"/>
                  </a:lnTo>
                  <a:lnTo>
                    <a:pt x="142989" y="27126"/>
                  </a:lnTo>
                  <a:lnTo>
                    <a:pt x="132688" y="34058"/>
                  </a:lnTo>
                  <a:lnTo>
                    <a:pt x="122344" y="42505"/>
                  </a:lnTo>
                  <a:lnTo>
                    <a:pt x="111964" y="52350"/>
                  </a:lnTo>
                  <a:lnTo>
                    <a:pt x="101881" y="63188"/>
                  </a:lnTo>
                  <a:lnTo>
                    <a:pt x="92719" y="74442"/>
                  </a:lnTo>
                  <a:lnTo>
                    <a:pt x="84741" y="85740"/>
                  </a:lnTo>
                  <a:lnTo>
                    <a:pt x="77725" y="96762"/>
                  </a:lnTo>
                  <a:lnTo>
                    <a:pt x="71164" y="107163"/>
                  </a:lnTo>
                  <a:lnTo>
                    <a:pt x="64714" y="116828"/>
                  </a:lnTo>
                  <a:lnTo>
                    <a:pt x="58380" y="125979"/>
                  </a:lnTo>
                  <a:lnTo>
                    <a:pt x="52419" y="135053"/>
                  </a:lnTo>
                  <a:lnTo>
                    <a:pt x="46960" y="144311"/>
                  </a:lnTo>
                  <a:lnTo>
                    <a:pt x="41989" y="153838"/>
                  </a:lnTo>
                  <a:lnTo>
                    <a:pt x="37422" y="163620"/>
                  </a:lnTo>
                  <a:lnTo>
                    <a:pt x="33167" y="173612"/>
                  </a:lnTo>
                  <a:lnTo>
                    <a:pt x="29141" y="183764"/>
                  </a:lnTo>
                  <a:lnTo>
                    <a:pt x="25277" y="194032"/>
                  </a:lnTo>
                  <a:lnTo>
                    <a:pt x="21526" y="204400"/>
                  </a:lnTo>
                  <a:lnTo>
                    <a:pt x="17854" y="215498"/>
                  </a:lnTo>
                  <a:lnTo>
                    <a:pt x="14234" y="228538"/>
                  </a:lnTo>
                  <a:lnTo>
                    <a:pt x="10655" y="244020"/>
                  </a:lnTo>
                  <a:lnTo>
                    <a:pt x="7269" y="261640"/>
                  </a:lnTo>
                  <a:lnTo>
                    <a:pt x="4374" y="280682"/>
                  </a:lnTo>
                  <a:lnTo>
                    <a:pt x="2100" y="300565"/>
                  </a:lnTo>
                  <a:lnTo>
                    <a:pt x="574" y="320930"/>
                  </a:lnTo>
                  <a:lnTo>
                    <a:pt x="0" y="341572"/>
                  </a:lnTo>
                  <a:lnTo>
                    <a:pt x="393" y="362363"/>
                  </a:lnTo>
                  <a:lnTo>
                    <a:pt x="1623" y="382744"/>
                  </a:lnTo>
                  <a:lnTo>
                    <a:pt x="3512" y="401757"/>
                  </a:lnTo>
                  <a:lnTo>
                    <a:pt x="5890" y="418991"/>
                  </a:lnTo>
                  <a:lnTo>
                    <a:pt x="8621" y="434530"/>
                  </a:lnTo>
                  <a:lnTo>
                    <a:pt x="11599" y="448672"/>
                  </a:lnTo>
                  <a:lnTo>
                    <a:pt x="14753" y="461752"/>
                  </a:lnTo>
                  <a:lnTo>
                    <a:pt x="18192" y="474389"/>
                  </a:lnTo>
                  <a:lnTo>
                    <a:pt x="22186" y="487421"/>
                  </a:lnTo>
                  <a:lnTo>
                    <a:pt x="26840" y="501264"/>
                  </a:lnTo>
                  <a:lnTo>
                    <a:pt x="32101" y="515481"/>
                  </a:lnTo>
                  <a:lnTo>
                    <a:pt x="37858" y="529032"/>
                  </a:lnTo>
                  <a:lnTo>
                    <a:pt x="43995" y="541359"/>
                  </a:lnTo>
                  <a:lnTo>
                    <a:pt x="50574" y="552243"/>
                  </a:lnTo>
                  <a:lnTo>
                    <a:pt x="57821" y="561556"/>
                  </a:lnTo>
                  <a:lnTo>
                    <a:pt x="65813" y="569407"/>
                  </a:lnTo>
                  <a:lnTo>
                    <a:pt x="74637" y="576052"/>
                  </a:lnTo>
                  <a:lnTo>
                    <a:pt x="84472" y="581772"/>
                  </a:lnTo>
                  <a:lnTo>
                    <a:pt x="95313" y="586806"/>
                  </a:lnTo>
                  <a:lnTo>
                    <a:pt x="107017" y="591022"/>
                  </a:lnTo>
                  <a:lnTo>
                    <a:pt x="119398" y="593950"/>
                  </a:lnTo>
                  <a:lnTo>
                    <a:pt x="132276" y="595438"/>
                  </a:lnTo>
                  <a:lnTo>
                    <a:pt x="145346" y="595622"/>
                  </a:lnTo>
                  <a:lnTo>
                    <a:pt x="158194" y="594758"/>
                  </a:lnTo>
                  <a:lnTo>
                    <a:pt x="170616" y="593098"/>
                  </a:lnTo>
                  <a:lnTo>
                    <a:pt x="182753" y="590696"/>
                  </a:lnTo>
                  <a:lnTo>
                    <a:pt x="194976" y="587415"/>
                  </a:lnTo>
                  <a:lnTo>
                    <a:pt x="207495" y="583251"/>
                  </a:lnTo>
                  <a:lnTo>
                    <a:pt x="220192" y="578491"/>
                  </a:lnTo>
                  <a:lnTo>
                    <a:pt x="232725" y="573604"/>
                  </a:lnTo>
                  <a:lnTo>
                    <a:pt x="244893" y="568869"/>
                  </a:lnTo>
                  <a:lnTo>
                    <a:pt x="256505" y="564215"/>
                  </a:lnTo>
                  <a:lnTo>
                    <a:pt x="267304" y="559331"/>
                  </a:lnTo>
                  <a:lnTo>
                    <a:pt x="277236" y="554044"/>
                  </a:lnTo>
                  <a:lnTo>
                    <a:pt x="286567" y="548341"/>
                  </a:lnTo>
                  <a:lnTo>
                    <a:pt x="295760" y="542280"/>
                  </a:lnTo>
                  <a:lnTo>
                    <a:pt x="305094" y="535939"/>
                  </a:lnTo>
                  <a:lnTo>
                    <a:pt x="314502" y="529392"/>
                  </a:lnTo>
                  <a:lnTo>
                    <a:pt x="323672" y="522698"/>
                  </a:lnTo>
                  <a:lnTo>
                    <a:pt x="332430" y="515896"/>
                  </a:lnTo>
                  <a:lnTo>
                    <a:pt x="340600" y="508853"/>
                  </a:lnTo>
                  <a:lnTo>
                    <a:pt x="347933" y="501288"/>
                  </a:lnTo>
                  <a:lnTo>
                    <a:pt x="354386" y="493083"/>
                  </a:lnTo>
                  <a:lnTo>
                    <a:pt x="360226" y="484284"/>
                  </a:lnTo>
                  <a:lnTo>
                    <a:pt x="365923" y="474999"/>
                  </a:lnTo>
                  <a:lnTo>
                    <a:pt x="371762" y="465344"/>
                  </a:lnTo>
                  <a:lnTo>
                    <a:pt x="377838" y="455421"/>
                  </a:lnTo>
                  <a:lnTo>
                    <a:pt x="384151" y="445306"/>
                  </a:lnTo>
                  <a:lnTo>
                    <a:pt x="390656" y="435059"/>
                  </a:lnTo>
                  <a:lnTo>
                    <a:pt x="397142" y="424721"/>
                  </a:lnTo>
                  <a:lnTo>
                    <a:pt x="403265" y="414320"/>
                  </a:lnTo>
                  <a:lnTo>
                    <a:pt x="408860" y="403873"/>
                  </a:lnTo>
                  <a:lnTo>
                    <a:pt x="413937" y="393230"/>
                  </a:lnTo>
                  <a:lnTo>
                    <a:pt x="418581" y="382092"/>
                  </a:lnTo>
                  <a:lnTo>
                    <a:pt x="422891" y="370341"/>
                  </a:lnTo>
                  <a:lnTo>
                    <a:pt x="426956" y="358177"/>
                  </a:lnTo>
                  <a:lnTo>
                    <a:pt x="430847" y="346012"/>
                  </a:lnTo>
                  <a:lnTo>
                    <a:pt x="434612" y="334083"/>
                  </a:lnTo>
                  <a:lnTo>
                    <a:pt x="438124" y="322294"/>
                  </a:lnTo>
                  <a:lnTo>
                    <a:pt x="441103" y="310313"/>
                  </a:lnTo>
                  <a:lnTo>
                    <a:pt x="443444" y="297947"/>
                  </a:lnTo>
                  <a:lnTo>
                    <a:pt x="445354" y="284843"/>
                  </a:lnTo>
                  <a:lnTo>
                    <a:pt x="447251" y="270443"/>
                  </a:lnTo>
                  <a:lnTo>
                    <a:pt x="449373" y="254575"/>
                  </a:lnTo>
                  <a:lnTo>
                    <a:pt x="451460" y="237866"/>
                  </a:lnTo>
                  <a:lnTo>
                    <a:pt x="452875" y="221498"/>
                  </a:lnTo>
                  <a:lnTo>
                    <a:pt x="453307" y="206111"/>
                  </a:lnTo>
                  <a:lnTo>
                    <a:pt x="452765" y="191341"/>
                  </a:lnTo>
                  <a:lnTo>
                    <a:pt x="451406" y="176138"/>
                  </a:lnTo>
                  <a:lnTo>
                    <a:pt x="449409" y="159916"/>
                  </a:lnTo>
                  <a:lnTo>
                    <a:pt x="446782" y="142900"/>
                  </a:lnTo>
                  <a:lnTo>
                    <a:pt x="443347" y="125844"/>
                  </a:lnTo>
                  <a:lnTo>
                    <a:pt x="439067" y="109222"/>
                  </a:lnTo>
                  <a:lnTo>
                    <a:pt x="433719" y="93329"/>
                  </a:lnTo>
                  <a:lnTo>
                    <a:pt x="426841" y="78437"/>
                  </a:lnTo>
                  <a:lnTo>
                    <a:pt x="418321" y="64580"/>
                  </a:lnTo>
                  <a:lnTo>
                    <a:pt x="408343" y="51784"/>
                  </a:lnTo>
                  <a:lnTo>
                    <a:pt x="397203" y="40170"/>
                  </a:lnTo>
                  <a:lnTo>
                    <a:pt x="385189" y="29693"/>
                  </a:lnTo>
                  <a:lnTo>
                    <a:pt x="372377" y="20502"/>
                  </a:lnTo>
                  <a:lnTo>
                    <a:pt x="358646" y="12998"/>
                  </a:lnTo>
                  <a:lnTo>
                    <a:pt x="343998" y="7251"/>
                  </a:lnTo>
                  <a:lnTo>
                    <a:pt x="328401" y="3204"/>
                  </a:lnTo>
                  <a:lnTo>
                    <a:pt x="311713" y="846"/>
                  </a:lnTo>
                  <a:lnTo>
                    <a:pt x="293977" y="0"/>
                  </a:lnTo>
                  <a:lnTo>
                    <a:pt x="275846" y="378"/>
                  </a:lnTo>
                  <a:lnTo>
                    <a:pt x="258441" y="1686"/>
                  </a:lnTo>
                  <a:lnTo>
                    <a:pt x="242332" y="3672"/>
                  </a:lnTo>
                  <a:lnTo>
                    <a:pt x="227568" y="6138"/>
                  </a:lnTo>
                  <a:lnTo>
                    <a:pt x="213958" y="8938"/>
                  </a:lnTo>
                  <a:lnTo>
                    <a:pt x="201247" y="11972"/>
                  </a:lnTo>
                  <a:lnTo>
                    <a:pt x="189199" y="15332"/>
                  </a:lnTo>
                  <a:lnTo>
                    <a:pt x="177627" y="19272"/>
                  </a:lnTo>
                  <a:lnTo>
                    <a:pt x="166387" y="23885"/>
                  </a:lnTo>
                  <a:lnTo>
                    <a:pt x="155377" y="28950"/>
                  </a:lnTo>
                  <a:lnTo>
                    <a:pt x="144523" y="34042"/>
                  </a:lnTo>
                  <a:lnTo>
                    <a:pt x="133785" y="38911"/>
                  </a:lnTo>
                  <a:lnTo>
                    <a:pt x="123390" y="43528"/>
                  </a:lnTo>
                  <a:lnTo>
                    <a:pt x="112700" y="48559"/>
                  </a:lnTo>
                  <a:lnTo>
                    <a:pt x="99656" y="55562"/>
                  </a:lnTo>
                  <a:lnTo>
                    <a:pt x="80691" y="6714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88E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2147823" y="1937257"/>
            <a:ext cx="4674617" cy="0"/>
          </a:xfrm>
          <a:prstGeom prst="line">
            <a:avLst/>
          </a:prstGeom>
          <a:ln w="38100" cap="flat" cmpd="sng" algn="ctr">
            <a:solidFill>
              <a:srgbClr val="E6E6FA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2"/>
          <p:cNvSpPr/>
          <p:nvPr/>
        </p:nvSpPr>
        <p:spPr>
          <a:xfrm>
            <a:off x="2131330" y="1800373"/>
            <a:ext cx="195469" cy="240770"/>
          </a:xfrm>
          <a:custGeom>
            <a:avLst/>
            <a:gdLst/>
            <a:ahLst/>
            <a:cxnLst/>
            <a:rect l="0" t="0" r="0" b="0"/>
            <a:pathLst>
              <a:path w="195469" h="240770">
                <a:moveTo>
                  <a:pt x="27012" y="126342"/>
                </a:moveTo>
                <a:lnTo>
                  <a:pt x="32879" y="132276"/>
                </a:lnTo>
                <a:lnTo>
                  <a:pt x="38444" y="138481"/>
                </a:lnTo>
                <a:lnTo>
                  <a:pt x="44247" y="145572"/>
                </a:lnTo>
                <a:lnTo>
                  <a:pt x="50501" y="153340"/>
                </a:lnTo>
                <a:lnTo>
                  <a:pt x="57479" y="161338"/>
                </a:lnTo>
                <a:lnTo>
                  <a:pt x="65256" y="169279"/>
                </a:lnTo>
                <a:lnTo>
                  <a:pt x="73584" y="177053"/>
                </a:lnTo>
                <a:lnTo>
                  <a:pt x="82015" y="184646"/>
                </a:lnTo>
                <a:lnTo>
                  <a:pt x="90275" y="192083"/>
                </a:lnTo>
                <a:lnTo>
                  <a:pt x="98278" y="199398"/>
                </a:lnTo>
                <a:lnTo>
                  <a:pt x="106031" y="206623"/>
                </a:lnTo>
                <a:lnTo>
                  <a:pt x="113578" y="213784"/>
                </a:lnTo>
                <a:lnTo>
                  <a:pt x="120969" y="220899"/>
                </a:lnTo>
                <a:lnTo>
                  <a:pt x="128245" y="227983"/>
                </a:lnTo>
                <a:lnTo>
                  <a:pt x="135396" y="234993"/>
                </a:lnTo>
                <a:lnTo>
                  <a:pt x="140893" y="240049"/>
                </a:lnTo>
                <a:lnTo>
                  <a:pt x="142982" y="240769"/>
                </a:lnTo>
                <a:lnTo>
                  <a:pt x="142572" y="237815"/>
                </a:lnTo>
                <a:lnTo>
                  <a:pt x="140567" y="232479"/>
                </a:lnTo>
                <a:lnTo>
                  <a:pt x="137317" y="225917"/>
                </a:lnTo>
                <a:lnTo>
                  <a:pt x="133052" y="218838"/>
                </a:lnTo>
                <a:lnTo>
                  <a:pt x="127994" y="211590"/>
                </a:lnTo>
                <a:lnTo>
                  <a:pt x="122347" y="204324"/>
                </a:lnTo>
                <a:lnTo>
                  <a:pt x="116274" y="197093"/>
                </a:lnTo>
                <a:lnTo>
                  <a:pt x="109901" y="189909"/>
                </a:lnTo>
                <a:lnTo>
                  <a:pt x="103321" y="182769"/>
                </a:lnTo>
                <a:lnTo>
                  <a:pt x="96598" y="175664"/>
                </a:lnTo>
                <a:lnTo>
                  <a:pt x="89778" y="168584"/>
                </a:lnTo>
                <a:lnTo>
                  <a:pt x="82893" y="161524"/>
                </a:lnTo>
                <a:lnTo>
                  <a:pt x="75959" y="154481"/>
                </a:lnTo>
                <a:lnTo>
                  <a:pt x="68827" y="147616"/>
                </a:lnTo>
                <a:lnTo>
                  <a:pt x="61200" y="141232"/>
                </a:lnTo>
                <a:lnTo>
                  <a:pt x="52978" y="135453"/>
                </a:lnTo>
                <a:lnTo>
                  <a:pt x="45023" y="130056"/>
                </a:lnTo>
                <a:lnTo>
                  <a:pt x="39273" y="123797"/>
                </a:lnTo>
                <a:lnTo>
                  <a:pt x="36941" y="116363"/>
                </a:lnTo>
                <a:lnTo>
                  <a:pt x="37972" y="109436"/>
                </a:lnTo>
                <a:lnTo>
                  <a:pt x="41734" y="103439"/>
                </a:lnTo>
                <a:lnTo>
                  <a:pt x="47376" y="98050"/>
                </a:lnTo>
                <a:lnTo>
                  <a:pt x="54014" y="92741"/>
                </a:lnTo>
                <a:lnTo>
                  <a:pt x="61079" y="87207"/>
                </a:lnTo>
                <a:lnTo>
                  <a:pt x="68285" y="81356"/>
                </a:lnTo>
                <a:lnTo>
                  <a:pt x="75507" y="75206"/>
                </a:lnTo>
                <a:lnTo>
                  <a:pt x="82705" y="68816"/>
                </a:lnTo>
                <a:lnTo>
                  <a:pt x="90032" y="62408"/>
                </a:lnTo>
                <a:lnTo>
                  <a:pt x="97800" y="56340"/>
                </a:lnTo>
                <a:lnTo>
                  <a:pt x="106143" y="50777"/>
                </a:lnTo>
                <a:lnTo>
                  <a:pt x="115037" y="45551"/>
                </a:lnTo>
                <a:lnTo>
                  <a:pt x="124387" y="40276"/>
                </a:lnTo>
                <a:lnTo>
                  <a:pt x="134086" y="34728"/>
                </a:lnTo>
                <a:lnTo>
                  <a:pt x="144039" y="29018"/>
                </a:lnTo>
                <a:lnTo>
                  <a:pt x="154174" y="23484"/>
                </a:lnTo>
                <a:lnTo>
                  <a:pt x="164360" y="18365"/>
                </a:lnTo>
                <a:lnTo>
                  <a:pt x="171962" y="15420"/>
                </a:lnTo>
                <a:lnTo>
                  <a:pt x="173836" y="16026"/>
                </a:lnTo>
                <a:lnTo>
                  <a:pt x="171166" y="18376"/>
                </a:lnTo>
                <a:lnTo>
                  <a:pt x="165574" y="21572"/>
                </a:lnTo>
                <a:lnTo>
                  <a:pt x="158167" y="25521"/>
                </a:lnTo>
                <a:lnTo>
                  <a:pt x="149631" y="30196"/>
                </a:lnTo>
                <a:lnTo>
                  <a:pt x="140387" y="35495"/>
                </a:lnTo>
                <a:lnTo>
                  <a:pt x="130693" y="41289"/>
                </a:lnTo>
                <a:lnTo>
                  <a:pt x="120710" y="47447"/>
                </a:lnTo>
                <a:lnTo>
                  <a:pt x="110539" y="53702"/>
                </a:lnTo>
                <a:lnTo>
                  <a:pt x="100247" y="59670"/>
                </a:lnTo>
                <a:lnTo>
                  <a:pt x="89879" y="65167"/>
                </a:lnTo>
                <a:lnTo>
                  <a:pt x="79627" y="70348"/>
                </a:lnTo>
                <a:lnTo>
                  <a:pt x="69815" y="75595"/>
                </a:lnTo>
                <a:lnTo>
                  <a:pt x="60581" y="81123"/>
                </a:lnTo>
                <a:lnTo>
                  <a:pt x="51735" y="86820"/>
                </a:lnTo>
                <a:lnTo>
                  <a:pt x="42875" y="92346"/>
                </a:lnTo>
                <a:lnTo>
                  <a:pt x="33772" y="97518"/>
                </a:lnTo>
                <a:lnTo>
                  <a:pt x="24691" y="102635"/>
                </a:lnTo>
                <a:lnTo>
                  <a:pt x="16273" y="108363"/>
                </a:lnTo>
                <a:lnTo>
                  <a:pt x="8851" y="115025"/>
                </a:lnTo>
                <a:lnTo>
                  <a:pt x="3073" y="122297"/>
                </a:lnTo>
                <a:lnTo>
                  <a:pt x="12" y="129416"/>
                </a:lnTo>
                <a:lnTo>
                  <a:pt x="0" y="135950"/>
                </a:lnTo>
                <a:lnTo>
                  <a:pt x="2741" y="141964"/>
                </a:lnTo>
                <a:lnTo>
                  <a:pt x="7696" y="147835"/>
                </a:lnTo>
                <a:lnTo>
                  <a:pt x="14319" y="153820"/>
                </a:lnTo>
                <a:lnTo>
                  <a:pt x="22150" y="160009"/>
                </a:lnTo>
                <a:lnTo>
                  <a:pt x="30834" y="166404"/>
                </a:lnTo>
                <a:lnTo>
                  <a:pt x="40106" y="172971"/>
                </a:lnTo>
                <a:lnTo>
                  <a:pt x="49616" y="179672"/>
                </a:lnTo>
                <a:lnTo>
                  <a:pt x="58926" y="186470"/>
                </a:lnTo>
                <a:lnTo>
                  <a:pt x="67824" y="193337"/>
                </a:lnTo>
                <a:lnTo>
                  <a:pt x="76443" y="200253"/>
                </a:lnTo>
                <a:lnTo>
                  <a:pt x="85152" y="207203"/>
                </a:lnTo>
                <a:lnTo>
                  <a:pt x="94101" y="214105"/>
                </a:lnTo>
                <a:lnTo>
                  <a:pt x="101143" y="218536"/>
                </a:lnTo>
                <a:lnTo>
                  <a:pt x="103566" y="218161"/>
                </a:lnTo>
                <a:lnTo>
                  <a:pt x="102292" y="214903"/>
                </a:lnTo>
                <a:lnTo>
                  <a:pt x="98709" y="210135"/>
                </a:lnTo>
                <a:lnTo>
                  <a:pt x="93758" y="204516"/>
                </a:lnTo>
                <a:lnTo>
                  <a:pt x="88002" y="198385"/>
                </a:lnTo>
                <a:lnTo>
                  <a:pt x="81767" y="191937"/>
                </a:lnTo>
                <a:lnTo>
                  <a:pt x="75237" y="185289"/>
                </a:lnTo>
                <a:lnTo>
                  <a:pt x="68360" y="178513"/>
                </a:lnTo>
                <a:lnTo>
                  <a:pt x="60896" y="171653"/>
                </a:lnTo>
                <a:lnTo>
                  <a:pt x="52773" y="164735"/>
                </a:lnTo>
                <a:lnTo>
                  <a:pt x="44706" y="157612"/>
                </a:lnTo>
                <a:lnTo>
                  <a:pt x="38041" y="149991"/>
                </a:lnTo>
                <a:lnTo>
                  <a:pt x="33421" y="141754"/>
                </a:lnTo>
                <a:lnTo>
                  <a:pt x="30982" y="133102"/>
                </a:lnTo>
                <a:lnTo>
                  <a:pt x="30710" y="124449"/>
                </a:lnTo>
                <a:lnTo>
                  <a:pt x="32350" y="116041"/>
                </a:lnTo>
                <a:lnTo>
                  <a:pt x="35686" y="108108"/>
                </a:lnTo>
                <a:lnTo>
                  <a:pt x="40651" y="100933"/>
                </a:lnTo>
                <a:lnTo>
                  <a:pt x="47051" y="94587"/>
                </a:lnTo>
                <a:lnTo>
                  <a:pt x="54445" y="88818"/>
                </a:lnTo>
                <a:lnTo>
                  <a:pt x="62245" y="83169"/>
                </a:lnTo>
                <a:lnTo>
                  <a:pt x="70085" y="77367"/>
                </a:lnTo>
                <a:lnTo>
                  <a:pt x="77975" y="71484"/>
                </a:lnTo>
                <a:lnTo>
                  <a:pt x="86185" y="65834"/>
                </a:lnTo>
                <a:lnTo>
                  <a:pt x="94853" y="60583"/>
                </a:lnTo>
                <a:lnTo>
                  <a:pt x="103811" y="55582"/>
                </a:lnTo>
                <a:lnTo>
                  <a:pt x="112678" y="50465"/>
                </a:lnTo>
                <a:lnTo>
                  <a:pt x="121242" y="45026"/>
                </a:lnTo>
                <a:lnTo>
                  <a:pt x="129621" y="39391"/>
                </a:lnTo>
                <a:lnTo>
                  <a:pt x="138160" y="33908"/>
                </a:lnTo>
                <a:lnTo>
                  <a:pt x="147045" y="28774"/>
                </a:lnTo>
                <a:lnTo>
                  <a:pt x="156040" y="23978"/>
                </a:lnTo>
                <a:lnTo>
                  <a:pt x="165565" y="18805"/>
                </a:lnTo>
                <a:lnTo>
                  <a:pt x="177577" y="11688"/>
                </a:lnTo>
                <a:lnTo>
                  <a:pt x="195468" y="0"/>
                </a:lnTo>
              </a:path>
            </a:pathLst>
          </a:custGeom>
          <a:ln w="38100" cap="flat" cmpd="sng" algn="ctr">
            <a:solidFill>
              <a:srgbClr val="E6E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6694576" y="1801605"/>
            <a:ext cx="132372" cy="271105"/>
          </a:xfrm>
          <a:custGeom>
            <a:avLst/>
            <a:gdLst/>
            <a:ahLst/>
            <a:cxnLst/>
            <a:rect l="0" t="0" r="0" b="0"/>
            <a:pathLst>
              <a:path w="132372" h="271105">
                <a:moveTo>
                  <a:pt x="127890" y="104053"/>
                </a:moveTo>
                <a:lnTo>
                  <a:pt x="121955" y="98185"/>
                </a:lnTo>
                <a:lnTo>
                  <a:pt x="115750" y="92621"/>
                </a:lnTo>
                <a:lnTo>
                  <a:pt x="108659" y="86821"/>
                </a:lnTo>
                <a:lnTo>
                  <a:pt x="100892" y="80741"/>
                </a:lnTo>
                <a:lnTo>
                  <a:pt x="92894" y="74411"/>
                </a:lnTo>
                <a:lnTo>
                  <a:pt x="84953" y="67883"/>
                </a:lnTo>
                <a:lnTo>
                  <a:pt x="77179" y="61207"/>
                </a:lnTo>
                <a:lnTo>
                  <a:pt x="69586" y="54424"/>
                </a:lnTo>
                <a:lnTo>
                  <a:pt x="62149" y="47567"/>
                </a:lnTo>
                <a:lnTo>
                  <a:pt x="54834" y="40657"/>
                </a:lnTo>
                <a:lnTo>
                  <a:pt x="47609" y="33712"/>
                </a:lnTo>
                <a:lnTo>
                  <a:pt x="40449" y="26743"/>
                </a:lnTo>
                <a:lnTo>
                  <a:pt x="33334" y="19757"/>
                </a:lnTo>
                <a:lnTo>
                  <a:pt x="26248" y="12760"/>
                </a:lnTo>
                <a:lnTo>
                  <a:pt x="19218" y="5811"/>
                </a:lnTo>
                <a:lnTo>
                  <a:pt x="13391" y="817"/>
                </a:lnTo>
                <a:lnTo>
                  <a:pt x="10744" y="0"/>
                </a:lnTo>
                <a:lnTo>
                  <a:pt x="11677" y="2349"/>
                </a:lnTo>
                <a:lnTo>
                  <a:pt x="15522" y="6612"/>
                </a:lnTo>
                <a:lnTo>
                  <a:pt x="21484" y="11988"/>
                </a:lnTo>
                <a:lnTo>
                  <a:pt x="28919" y="18011"/>
                </a:lnTo>
                <a:lnTo>
                  <a:pt x="37359" y="24416"/>
                </a:lnTo>
                <a:lnTo>
                  <a:pt x="46315" y="31050"/>
                </a:lnTo>
                <a:lnTo>
                  <a:pt x="55257" y="37825"/>
                </a:lnTo>
                <a:lnTo>
                  <a:pt x="63909" y="44687"/>
                </a:lnTo>
                <a:lnTo>
                  <a:pt x="72365" y="51604"/>
                </a:lnTo>
                <a:lnTo>
                  <a:pt x="80964" y="58557"/>
                </a:lnTo>
                <a:lnTo>
                  <a:pt x="89897" y="65533"/>
                </a:lnTo>
                <a:lnTo>
                  <a:pt x="99035" y="72523"/>
                </a:lnTo>
                <a:lnTo>
                  <a:pt x="108024" y="79523"/>
                </a:lnTo>
                <a:lnTo>
                  <a:pt x="116648" y="86530"/>
                </a:lnTo>
                <a:lnTo>
                  <a:pt x="124217" y="93540"/>
                </a:lnTo>
                <a:lnTo>
                  <a:pt x="129551" y="100554"/>
                </a:lnTo>
                <a:lnTo>
                  <a:pt x="132204" y="107569"/>
                </a:lnTo>
                <a:lnTo>
                  <a:pt x="132371" y="114586"/>
                </a:lnTo>
                <a:lnTo>
                  <a:pt x="130514" y="121603"/>
                </a:lnTo>
                <a:lnTo>
                  <a:pt x="127120" y="128621"/>
                </a:lnTo>
                <a:lnTo>
                  <a:pt x="122609" y="135639"/>
                </a:lnTo>
                <a:lnTo>
                  <a:pt x="117308" y="142658"/>
                </a:lnTo>
                <a:lnTo>
                  <a:pt x="111455" y="149677"/>
                </a:lnTo>
                <a:lnTo>
                  <a:pt x="105225" y="156696"/>
                </a:lnTo>
                <a:lnTo>
                  <a:pt x="98737" y="163714"/>
                </a:lnTo>
                <a:lnTo>
                  <a:pt x="92074" y="170738"/>
                </a:lnTo>
                <a:lnTo>
                  <a:pt x="85294" y="177930"/>
                </a:lnTo>
                <a:lnTo>
                  <a:pt x="78435" y="185597"/>
                </a:lnTo>
                <a:lnTo>
                  <a:pt x="71524" y="193865"/>
                </a:lnTo>
                <a:lnTo>
                  <a:pt x="64575" y="202536"/>
                </a:lnTo>
                <a:lnTo>
                  <a:pt x="57604" y="211203"/>
                </a:lnTo>
                <a:lnTo>
                  <a:pt x="50617" y="219625"/>
                </a:lnTo>
                <a:lnTo>
                  <a:pt x="43619" y="227737"/>
                </a:lnTo>
                <a:lnTo>
                  <a:pt x="36615" y="235564"/>
                </a:lnTo>
                <a:lnTo>
                  <a:pt x="29606" y="243161"/>
                </a:lnTo>
                <a:lnTo>
                  <a:pt x="22593" y="250585"/>
                </a:lnTo>
                <a:lnTo>
                  <a:pt x="15577" y="257883"/>
                </a:lnTo>
                <a:lnTo>
                  <a:pt x="8593" y="265039"/>
                </a:lnTo>
                <a:lnTo>
                  <a:pt x="2796" y="270180"/>
                </a:lnTo>
                <a:lnTo>
                  <a:pt x="0" y="271104"/>
                </a:lnTo>
                <a:lnTo>
                  <a:pt x="300" y="268825"/>
                </a:lnTo>
                <a:lnTo>
                  <a:pt x="2902" y="264604"/>
                </a:lnTo>
                <a:lnTo>
                  <a:pt x="7043" y="259252"/>
                </a:lnTo>
                <a:lnTo>
                  <a:pt x="12185" y="253243"/>
                </a:lnTo>
                <a:lnTo>
                  <a:pt x="17976" y="246842"/>
                </a:lnTo>
                <a:lnTo>
                  <a:pt x="24187" y="240040"/>
                </a:lnTo>
                <a:lnTo>
                  <a:pt x="30673" y="232620"/>
                </a:lnTo>
                <a:lnTo>
                  <a:pt x="37339" y="224511"/>
                </a:lnTo>
                <a:lnTo>
                  <a:pt x="44125" y="215942"/>
                </a:lnTo>
                <a:lnTo>
                  <a:pt x="50989" y="207342"/>
                </a:lnTo>
                <a:lnTo>
                  <a:pt x="57900" y="198960"/>
                </a:lnTo>
                <a:lnTo>
                  <a:pt x="64678" y="190704"/>
                </a:lnTo>
                <a:lnTo>
                  <a:pt x="71004" y="182248"/>
                </a:lnTo>
                <a:lnTo>
                  <a:pt x="76744" y="173415"/>
                </a:lnTo>
                <a:lnTo>
                  <a:pt x="82090" y="164346"/>
                </a:lnTo>
                <a:lnTo>
                  <a:pt x="87447" y="155405"/>
                </a:lnTo>
                <a:lnTo>
                  <a:pt x="93050" y="146805"/>
                </a:lnTo>
                <a:lnTo>
                  <a:pt x="98848" y="138885"/>
                </a:lnTo>
                <a:lnTo>
                  <a:pt x="105266" y="131407"/>
                </a:lnTo>
                <a:lnTo>
                  <a:pt x="113991" y="123718"/>
                </a:lnTo>
                <a:lnTo>
                  <a:pt x="127890" y="114581"/>
                </a:lnTo>
              </a:path>
            </a:pathLst>
          </a:custGeom>
          <a:ln w="38100" cap="flat" cmpd="sng" algn="ctr">
            <a:solidFill>
              <a:srgbClr val="E6E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4543698" y="1810901"/>
            <a:ext cx="4614" cy="252685"/>
          </a:xfrm>
          <a:custGeom>
            <a:avLst/>
            <a:gdLst/>
            <a:ahLst/>
            <a:cxnLst/>
            <a:rect l="0" t="0" r="0" b="0"/>
            <a:pathLst>
              <a:path w="4614" h="252685">
                <a:moveTo>
                  <a:pt x="4613" y="0"/>
                </a:moveTo>
                <a:lnTo>
                  <a:pt x="1813" y="8802"/>
                </a:lnTo>
                <a:lnTo>
                  <a:pt x="311" y="17148"/>
                </a:lnTo>
                <a:lnTo>
                  <a:pt x="0" y="25852"/>
                </a:lnTo>
                <a:lnTo>
                  <a:pt x="507" y="35145"/>
                </a:lnTo>
                <a:lnTo>
                  <a:pt x="1326" y="45288"/>
                </a:lnTo>
                <a:lnTo>
                  <a:pt x="2141" y="56338"/>
                </a:lnTo>
                <a:lnTo>
                  <a:pt x="2826" y="68351"/>
                </a:lnTo>
                <a:lnTo>
                  <a:pt x="3352" y="81469"/>
                </a:lnTo>
                <a:lnTo>
                  <a:pt x="3738" y="95665"/>
                </a:lnTo>
                <a:lnTo>
                  <a:pt x="4012" y="110773"/>
                </a:lnTo>
                <a:lnTo>
                  <a:pt x="4204" y="126591"/>
                </a:lnTo>
                <a:lnTo>
                  <a:pt x="4336" y="142931"/>
                </a:lnTo>
                <a:lnTo>
                  <a:pt x="4427" y="159478"/>
                </a:lnTo>
                <a:lnTo>
                  <a:pt x="4487" y="175813"/>
                </a:lnTo>
                <a:lnTo>
                  <a:pt x="4529" y="191707"/>
                </a:lnTo>
                <a:lnTo>
                  <a:pt x="4556" y="206532"/>
                </a:lnTo>
                <a:lnTo>
                  <a:pt x="4578" y="220628"/>
                </a:lnTo>
                <a:lnTo>
                  <a:pt x="4596" y="235231"/>
                </a:lnTo>
                <a:lnTo>
                  <a:pt x="4613" y="252684"/>
                </a:lnTo>
              </a:path>
            </a:pathLst>
          </a:custGeom>
          <a:ln w="38100" cap="flat" cmpd="sng" algn="ctr">
            <a:solidFill>
              <a:srgbClr val="E6E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2421554" y="1768787"/>
            <a:ext cx="1" cy="326385"/>
          </a:xfrm>
          <a:custGeom>
            <a:avLst/>
            <a:gdLst/>
            <a:ahLst/>
            <a:cxnLst/>
            <a:rect l="0" t="0" r="0" b="0"/>
            <a:pathLst>
              <a:path w="1" h="326385">
                <a:moveTo>
                  <a:pt x="0" y="0"/>
                </a:moveTo>
                <a:lnTo>
                  <a:pt x="0" y="14669"/>
                </a:lnTo>
                <a:lnTo>
                  <a:pt x="0" y="28580"/>
                </a:lnTo>
                <a:lnTo>
                  <a:pt x="0" y="43078"/>
                </a:lnTo>
                <a:lnTo>
                  <a:pt x="0" y="58279"/>
                </a:lnTo>
                <a:lnTo>
                  <a:pt x="0" y="74105"/>
                </a:lnTo>
                <a:lnTo>
                  <a:pt x="0" y="90424"/>
                </a:lnTo>
                <a:lnTo>
                  <a:pt x="0" y="107114"/>
                </a:lnTo>
                <a:lnTo>
                  <a:pt x="0" y="124071"/>
                </a:lnTo>
                <a:lnTo>
                  <a:pt x="0" y="141215"/>
                </a:lnTo>
                <a:lnTo>
                  <a:pt x="0" y="158489"/>
                </a:lnTo>
                <a:lnTo>
                  <a:pt x="0" y="175851"/>
                </a:lnTo>
                <a:lnTo>
                  <a:pt x="0" y="193270"/>
                </a:lnTo>
                <a:lnTo>
                  <a:pt x="0" y="210561"/>
                </a:lnTo>
                <a:lnTo>
                  <a:pt x="0" y="227405"/>
                </a:lnTo>
                <a:lnTo>
                  <a:pt x="0" y="243652"/>
                </a:lnTo>
                <a:lnTo>
                  <a:pt x="0" y="259114"/>
                </a:lnTo>
                <a:lnTo>
                  <a:pt x="0" y="275195"/>
                </a:lnTo>
                <a:lnTo>
                  <a:pt x="0" y="295543"/>
                </a:lnTo>
                <a:lnTo>
                  <a:pt x="0" y="326384"/>
                </a:lnTo>
              </a:path>
            </a:pathLst>
          </a:custGeom>
          <a:ln w="38100" cap="flat" cmpd="sng" algn="ctr">
            <a:solidFill>
              <a:srgbClr val="E6E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6538197" y="1758259"/>
            <a:ext cx="10529" cy="315856"/>
          </a:xfrm>
          <a:custGeom>
            <a:avLst/>
            <a:gdLst/>
            <a:ahLst/>
            <a:cxnLst/>
            <a:rect l="0" t="0" r="0" b="0"/>
            <a:pathLst>
              <a:path w="10529" h="315856">
                <a:moveTo>
                  <a:pt x="10528" y="0"/>
                </a:moveTo>
                <a:lnTo>
                  <a:pt x="10528" y="14601"/>
                </a:lnTo>
                <a:lnTo>
                  <a:pt x="10528" y="27872"/>
                </a:lnTo>
                <a:lnTo>
                  <a:pt x="10524" y="41083"/>
                </a:lnTo>
                <a:lnTo>
                  <a:pt x="10351" y="54770"/>
                </a:lnTo>
                <a:lnTo>
                  <a:pt x="9702" y="69575"/>
                </a:lnTo>
                <a:lnTo>
                  <a:pt x="8453" y="85736"/>
                </a:lnTo>
                <a:lnTo>
                  <a:pt x="6801" y="103153"/>
                </a:lnTo>
                <a:lnTo>
                  <a:pt x="5153" y="121596"/>
                </a:lnTo>
                <a:lnTo>
                  <a:pt x="3750" y="140807"/>
                </a:lnTo>
                <a:lnTo>
                  <a:pt x="2658" y="160248"/>
                </a:lnTo>
                <a:lnTo>
                  <a:pt x="1850" y="179138"/>
                </a:lnTo>
                <a:lnTo>
                  <a:pt x="1272" y="197103"/>
                </a:lnTo>
                <a:lnTo>
                  <a:pt x="866" y="214282"/>
                </a:lnTo>
                <a:lnTo>
                  <a:pt x="586" y="231125"/>
                </a:lnTo>
                <a:lnTo>
                  <a:pt x="396" y="247919"/>
                </a:lnTo>
                <a:lnTo>
                  <a:pt x="265" y="264039"/>
                </a:lnTo>
                <a:lnTo>
                  <a:pt x="164" y="279612"/>
                </a:lnTo>
                <a:lnTo>
                  <a:pt x="80" y="296009"/>
                </a:lnTo>
                <a:lnTo>
                  <a:pt x="0" y="315855"/>
                </a:lnTo>
              </a:path>
            </a:pathLst>
          </a:custGeom>
          <a:ln w="38100" cap="flat" cmpd="sng" algn="ctr">
            <a:solidFill>
              <a:srgbClr val="E6E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2758869" y="1789844"/>
            <a:ext cx="1305132" cy="273742"/>
            <a:chOff x="2758869" y="1789844"/>
            <a:chExt cx="1305132" cy="273742"/>
          </a:xfrm>
        </p:grpSpPr>
        <p:sp>
          <p:nvSpPr>
            <p:cNvPr id="8" name="Freeform 7"/>
            <p:cNvSpPr/>
            <p:nvPr/>
          </p:nvSpPr>
          <p:spPr>
            <a:xfrm>
              <a:off x="2758869" y="1800373"/>
              <a:ext cx="10126" cy="252685"/>
            </a:xfrm>
            <a:custGeom>
              <a:avLst/>
              <a:gdLst/>
              <a:ahLst/>
              <a:cxnLst/>
              <a:rect l="0" t="0" r="0" b="0"/>
              <a:pathLst>
                <a:path w="10126" h="252685">
                  <a:moveTo>
                    <a:pt x="10125" y="0"/>
                  </a:moveTo>
                  <a:lnTo>
                    <a:pt x="7259" y="8935"/>
                  </a:lnTo>
                  <a:lnTo>
                    <a:pt x="5117" y="18562"/>
                  </a:lnTo>
                  <a:lnTo>
                    <a:pt x="3514" y="29849"/>
                  </a:lnTo>
                  <a:lnTo>
                    <a:pt x="2333" y="42517"/>
                  </a:lnTo>
                  <a:lnTo>
                    <a:pt x="1484" y="55997"/>
                  </a:lnTo>
                  <a:lnTo>
                    <a:pt x="887" y="69868"/>
                  </a:lnTo>
                  <a:lnTo>
                    <a:pt x="473" y="83904"/>
                  </a:lnTo>
                  <a:lnTo>
                    <a:pt x="188" y="97996"/>
                  </a:lnTo>
                  <a:lnTo>
                    <a:pt x="0" y="112097"/>
                  </a:lnTo>
                  <a:lnTo>
                    <a:pt x="42" y="126190"/>
                  </a:lnTo>
                  <a:lnTo>
                    <a:pt x="602" y="140272"/>
                  </a:lnTo>
                  <a:lnTo>
                    <a:pt x="1791" y="154343"/>
                  </a:lnTo>
                  <a:lnTo>
                    <a:pt x="3404" y="168404"/>
                  </a:lnTo>
                  <a:lnTo>
                    <a:pt x="5026" y="182459"/>
                  </a:lnTo>
                  <a:lnTo>
                    <a:pt x="6411" y="196489"/>
                  </a:lnTo>
                  <a:lnTo>
                    <a:pt x="7494" y="209893"/>
                  </a:lnTo>
                  <a:lnTo>
                    <a:pt x="8413" y="222798"/>
                  </a:lnTo>
                  <a:lnTo>
                    <a:pt x="9244" y="236341"/>
                  </a:lnTo>
                  <a:lnTo>
                    <a:pt x="10125" y="252684"/>
                  </a:lnTo>
                </a:path>
              </a:pathLst>
            </a:custGeom>
            <a:ln w="38100" cap="flat" cmpd="sng" algn="ctr">
              <a:solidFill>
                <a:srgbClr val="E6E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21720" y="1789844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61"/>
                  </a:lnTo>
                  <a:lnTo>
                    <a:pt x="177" y="53996"/>
                  </a:lnTo>
                  <a:lnTo>
                    <a:pt x="825" y="69992"/>
                  </a:lnTo>
                  <a:lnTo>
                    <a:pt x="2074" y="85875"/>
                  </a:lnTo>
                  <a:lnTo>
                    <a:pt x="3727" y="101423"/>
                  </a:lnTo>
                  <a:lnTo>
                    <a:pt x="5375" y="116609"/>
                  </a:lnTo>
                  <a:lnTo>
                    <a:pt x="6778" y="131483"/>
                  </a:lnTo>
                  <a:lnTo>
                    <a:pt x="7871" y="146113"/>
                  </a:lnTo>
                  <a:lnTo>
                    <a:pt x="8679" y="160563"/>
                  </a:lnTo>
                  <a:lnTo>
                    <a:pt x="9257" y="174884"/>
                  </a:lnTo>
                  <a:lnTo>
                    <a:pt x="9662" y="189115"/>
                  </a:lnTo>
                  <a:lnTo>
                    <a:pt x="9941" y="203284"/>
                  </a:lnTo>
                  <a:lnTo>
                    <a:pt x="10132" y="217392"/>
                  </a:lnTo>
                  <a:lnTo>
                    <a:pt x="10262" y="230847"/>
                  </a:lnTo>
                  <a:lnTo>
                    <a:pt x="10364" y="243792"/>
                  </a:lnTo>
                  <a:lnTo>
                    <a:pt x="10448" y="257367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E6E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74445" y="1789844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67" y="11869"/>
                  </a:lnTo>
                  <a:lnTo>
                    <a:pt x="708" y="24278"/>
                  </a:lnTo>
                  <a:lnTo>
                    <a:pt x="1999" y="38465"/>
                  </a:lnTo>
                  <a:lnTo>
                    <a:pt x="3687" y="54173"/>
                  </a:lnTo>
                  <a:lnTo>
                    <a:pt x="5354" y="70818"/>
                  </a:lnTo>
                  <a:lnTo>
                    <a:pt x="6772" y="87949"/>
                  </a:lnTo>
                  <a:lnTo>
                    <a:pt x="8043" y="105150"/>
                  </a:lnTo>
                  <a:lnTo>
                    <a:pt x="9502" y="121985"/>
                  </a:lnTo>
                  <a:lnTo>
                    <a:pt x="11330" y="138266"/>
                  </a:lnTo>
                  <a:lnTo>
                    <a:pt x="13389" y="154161"/>
                  </a:lnTo>
                  <a:lnTo>
                    <a:pt x="15316" y="170068"/>
                  </a:lnTo>
                  <a:lnTo>
                    <a:pt x="16911" y="186202"/>
                  </a:lnTo>
                  <a:lnTo>
                    <a:pt x="18136" y="202059"/>
                  </a:lnTo>
                  <a:lnTo>
                    <a:pt x="19166" y="218163"/>
                  </a:lnTo>
                  <a:lnTo>
                    <a:pt x="20088" y="237050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E6E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53471" y="1810901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0" y="43078"/>
                  </a:lnTo>
                  <a:lnTo>
                    <a:pt x="3686" y="58279"/>
                  </a:lnTo>
                  <a:lnTo>
                    <a:pt x="5354" y="74105"/>
                  </a:lnTo>
                  <a:lnTo>
                    <a:pt x="6767" y="90420"/>
                  </a:lnTo>
                  <a:lnTo>
                    <a:pt x="7865" y="106937"/>
                  </a:lnTo>
                  <a:lnTo>
                    <a:pt x="8676" y="123245"/>
                  </a:lnTo>
                  <a:lnTo>
                    <a:pt x="9256" y="139136"/>
                  </a:lnTo>
                  <a:lnTo>
                    <a:pt x="9661" y="154584"/>
                  </a:lnTo>
                  <a:lnTo>
                    <a:pt x="9941" y="169650"/>
                  </a:lnTo>
                  <a:lnTo>
                    <a:pt x="10132" y="184404"/>
                  </a:lnTo>
                  <a:lnTo>
                    <a:pt x="10262" y="198510"/>
                  </a:lnTo>
                  <a:lnTo>
                    <a:pt x="10364" y="212716"/>
                  </a:lnTo>
                  <a:lnTo>
                    <a:pt x="10448" y="229390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E6E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958962" y="1737202"/>
            <a:ext cx="1221267" cy="389555"/>
            <a:chOff x="4958962" y="1737202"/>
            <a:chExt cx="1221267" cy="389555"/>
          </a:xfrm>
        </p:grpSpPr>
        <p:sp>
          <p:nvSpPr>
            <p:cNvPr id="13" name="Freeform 12"/>
            <p:cNvSpPr/>
            <p:nvPr/>
          </p:nvSpPr>
          <p:spPr>
            <a:xfrm>
              <a:off x="4958962" y="1789844"/>
              <a:ext cx="10489" cy="294799"/>
            </a:xfrm>
            <a:custGeom>
              <a:avLst/>
              <a:gdLst/>
              <a:ahLst/>
              <a:cxnLst/>
              <a:rect l="0" t="0" r="0" b="0"/>
              <a:pathLst>
                <a:path w="10489" h="294799">
                  <a:moveTo>
                    <a:pt x="10488" y="0"/>
                  </a:moveTo>
                  <a:lnTo>
                    <a:pt x="7622" y="8869"/>
                  </a:lnTo>
                  <a:lnTo>
                    <a:pt x="5479" y="17856"/>
                  </a:lnTo>
                  <a:lnTo>
                    <a:pt x="3876" y="27851"/>
                  </a:lnTo>
                  <a:lnTo>
                    <a:pt x="2696" y="38831"/>
                  </a:lnTo>
                  <a:lnTo>
                    <a:pt x="1847" y="50643"/>
                  </a:lnTo>
                  <a:lnTo>
                    <a:pt x="1250" y="63106"/>
                  </a:lnTo>
                  <a:lnTo>
                    <a:pt x="836" y="76216"/>
                  </a:lnTo>
                  <a:lnTo>
                    <a:pt x="551" y="90146"/>
                  </a:lnTo>
                  <a:lnTo>
                    <a:pt x="358" y="104916"/>
                  </a:lnTo>
                  <a:lnTo>
                    <a:pt x="227" y="120257"/>
                  </a:lnTo>
                  <a:lnTo>
                    <a:pt x="139" y="135707"/>
                  </a:lnTo>
                  <a:lnTo>
                    <a:pt x="80" y="150989"/>
                  </a:lnTo>
                  <a:lnTo>
                    <a:pt x="40" y="166013"/>
                  </a:lnTo>
                  <a:lnTo>
                    <a:pt x="13" y="180788"/>
                  </a:lnTo>
                  <a:lnTo>
                    <a:pt x="0" y="195352"/>
                  </a:lnTo>
                  <a:lnTo>
                    <a:pt x="161" y="209590"/>
                  </a:lnTo>
                  <a:lnTo>
                    <a:pt x="801" y="223238"/>
                  </a:lnTo>
                  <a:lnTo>
                    <a:pt x="2046" y="236191"/>
                  </a:lnTo>
                  <a:lnTo>
                    <a:pt x="3703" y="248247"/>
                  </a:lnTo>
                  <a:lnTo>
                    <a:pt x="5527" y="260316"/>
                  </a:lnTo>
                  <a:lnTo>
                    <a:pt x="7679" y="274575"/>
                  </a:lnTo>
                  <a:lnTo>
                    <a:pt x="10488" y="294798"/>
                  </a:lnTo>
                </a:path>
              </a:pathLst>
            </a:custGeom>
            <a:ln w="38100" cap="flat" cmpd="sng" algn="ctr">
              <a:solidFill>
                <a:srgbClr val="E6E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85978" y="1789844"/>
              <a:ext cx="4613" cy="336913"/>
            </a:xfrm>
            <a:custGeom>
              <a:avLst/>
              <a:gdLst/>
              <a:ahLst/>
              <a:cxnLst/>
              <a:rect l="0" t="0" r="0" b="0"/>
              <a:pathLst>
                <a:path w="4613" h="336913">
                  <a:moveTo>
                    <a:pt x="4612" y="0"/>
                  </a:moveTo>
                  <a:lnTo>
                    <a:pt x="1813" y="9003"/>
                  </a:lnTo>
                  <a:lnTo>
                    <a:pt x="311" y="19270"/>
                  </a:lnTo>
                  <a:lnTo>
                    <a:pt x="0" y="31854"/>
                  </a:lnTo>
                  <a:lnTo>
                    <a:pt x="506" y="46381"/>
                  </a:lnTo>
                  <a:lnTo>
                    <a:pt x="1326" y="62177"/>
                  </a:lnTo>
                  <a:lnTo>
                    <a:pt x="2141" y="78720"/>
                  </a:lnTo>
                  <a:lnTo>
                    <a:pt x="2825" y="95852"/>
                  </a:lnTo>
                  <a:lnTo>
                    <a:pt x="3351" y="113699"/>
                  </a:lnTo>
                  <a:lnTo>
                    <a:pt x="3737" y="132289"/>
                  </a:lnTo>
                  <a:lnTo>
                    <a:pt x="4012" y="151532"/>
                  </a:lnTo>
                  <a:lnTo>
                    <a:pt x="4204" y="171295"/>
                  </a:lnTo>
                  <a:lnTo>
                    <a:pt x="4336" y="191437"/>
                  </a:lnTo>
                  <a:lnTo>
                    <a:pt x="4426" y="211525"/>
                  </a:lnTo>
                  <a:lnTo>
                    <a:pt x="4487" y="230859"/>
                  </a:lnTo>
                  <a:lnTo>
                    <a:pt x="4529" y="249111"/>
                  </a:lnTo>
                  <a:lnTo>
                    <a:pt x="4556" y="266089"/>
                  </a:lnTo>
                  <a:lnTo>
                    <a:pt x="4578" y="283435"/>
                  </a:lnTo>
                  <a:lnTo>
                    <a:pt x="4595" y="304904"/>
                  </a:lnTo>
                  <a:lnTo>
                    <a:pt x="4612" y="336912"/>
                  </a:lnTo>
                </a:path>
              </a:pathLst>
            </a:custGeom>
            <a:ln w="38100" cap="flat" cmpd="sng" algn="ctr">
              <a:solidFill>
                <a:srgbClr val="E6E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32787" y="1768787"/>
              <a:ext cx="1" cy="347441"/>
            </a:xfrm>
            <a:custGeom>
              <a:avLst/>
              <a:gdLst/>
              <a:ahLst/>
              <a:cxnLst/>
              <a:rect l="0" t="0" r="0" b="0"/>
              <a:pathLst>
                <a:path w="1" h="347441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89"/>
                  </a:lnTo>
                  <a:lnTo>
                    <a:pt x="0" y="83256"/>
                  </a:lnTo>
                  <a:lnTo>
                    <a:pt x="0" y="101012"/>
                  </a:lnTo>
                  <a:lnTo>
                    <a:pt x="0" y="118684"/>
                  </a:lnTo>
                  <a:lnTo>
                    <a:pt x="0" y="135793"/>
                  </a:lnTo>
                  <a:lnTo>
                    <a:pt x="0" y="152549"/>
                  </a:lnTo>
                  <a:lnTo>
                    <a:pt x="0" y="169631"/>
                  </a:lnTo>
                  <a:lnTo>
                    <a:pt x="0" y="187419"/>
                  </a:lnTo>
                  <a:lnTo>
                    <a:pt x="0" y="205808"/>
                  </a:lnTo>
                  <a:lnTo>
                    <a:pt x="0" y="224393"/>
                  </a:lnTo>
                  <a:lnTo>
                    <a:pt x="0" y="242892"/>
                  </a:lnTo>
                  <a:lnTo>
                    <a:pt x="0" y="261024"/>
                  </a:lnTo>
                  <a:lnTo>
                    <a:pt x="0" y="280530"/>
                  </a:lnTo>
                  <a:lnTo>
                    <a:pt x="0" y="30647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E6E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170102" y="1737202"/>
              <a:ext cx="10127" cy="357970"/>
            </a:xfrm>
            <a:custGeom>
              <a:avLst/>
              <a:gdLst/>
              <a:ahLst/>
              <a:cxnLst/>
              <a:rect l="0" t="0" r="0" b="0"/>
              <a:pathLst>
                <a:path w="10127" h="357970">
                  <a:moveTo>
                    <a:pt x="10126" y="0"/>
                  </a:moveTo>
                  <a:lnTo>
                    <a:pt x="7259" y="14803"/>
                  </a:lnTo>
                  <a:lnTo>
                    <a:pt x="5117" y="29994"/>
                  </a:lnTo>
                  <a:lnTo>
                    <a:pt x="3514" y="47071"/>
                  </a:lnTo>
                  <a:lnTo>
                    <a:pt x="2334" y="65474"/>
                  </a:lnTo>
                  <a:lnTo>
                    <a:pt x="1485" y="83987"/>
                  </a:lnTo>
                  <a:lnTo>
                    <a:pt x="887" y="101880"/>
                  </a:lnTo>
                  <a:lnTo>
                    <a:pt x="473" y="118941"/>
                  </a:lnTo>
                  <a:lnTo>
                    <a:pt x="188" y="135222"/>
                  </a:lnTo>
                  <a:lnTo>
                    <a:pt x="0" y="150869"/>
                  </a:lnTo>
                  <a:lnTo>
                    <a:pt x="42" y="166035"/>
                  </a:lnTo>
                  <a:lnTo>
                    <a:pt x="602" y="180853"/>
                  </a:lnTo>
                  <a:lnTo>
                    <a:pt x="1791" y="195434"/>
                  </a:lnTo>
                  <a:lnTo>
                    <a:pt x="3405" y="210180"/>
                  </a:lnTo>
                  <a:lnTo>
                    <a:pt x="5026" y="225760"/>
                  </a:lnTo>
                  <a:lnTo>
                    <a:pt x="6411" y="242460"/>
                  </a:lnTo>
                  <a:lnTo>
                    <a:pt x="7493" y="259914"/>
                  </a:lnTo>
                  <a:lnTo>
                    <a:pt x="8293" y="277323"/>
                  </a:lnTo>
                  <a:lnTo>
                    <a:pt x="8865" y="294198"/>
                  </a:lnTo>
                  <a:lnTo>
                    <a:pt x="9267" y="309817"/>
                  </a:lnTo>
                  <a:lnTo>
                    <a:pt x="9588" y="324598"/>
                  </a:lnTo>
                  <a:lnTo>
                    <a:pt x="9858" y="339834"/>
                  </a:lnTo>
                  <a:lnTo>
                    <a:pt x="10126" y="357969"/>
                  </a:lnTo>
                </a:path>
              </a:pathLst>
            </a:custGeom>
            <a:ln w="38100" cap="flat" cmpd="sng" algn="ctr">
              <a:solidFill>
                <a:srgbClr val="E6E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2190624" y="2251765"/>
            <a:ext cx="331922" cy="351068"/>
          </a:xfrm>
          <a:custGeom>
            <a:avLst/>
            <a:gdLst/>
            <a:ahLst/>
            <a:cxnLst/>
            <a:rect l="0" t="0" r="0" b="0"/>
            <a:pathLst>
              <a:path w="331922" h="351068">
                <a:moveTo>
                  <a:pt x="157230" y="32918"/>
                </a:moveTo>
                <a:lnTo>
                  <a:pt x="145562" y="32986"/>
                </a:lnTo>
                <a:lnTo>
                  <a:pt x="135074" y="33626"/>
                </a:lnTo>
                <a:lnTo>
                  <a:pt x="124772" y="34927"/>
                </a:lnTo>
                <a:lnTo>
                  <a:pt x="114471" y="36960"/>
                </a:lnTo>
                <a:lnTo>
                  <a:pt x="104127" y="39924"/>
                </a:lnTo>
                <a:lnTo>
                  <a:pt x="93738" y="43848"/>
                </a:lnTo>
                <a:lnTo>
                  <a:pt x="83309" y="48770"/>
                </a:lnTo>
                <a:lnTo>
                  <a:pt x="72851" y="54822"/>
                </a:lnTo>
                <a:lnTo>
                  <a:pt x="62381" y="61967"/>
                </a:lnTo>
                <a:lnTo>
                  <a:pt x="52231" y="70035"/>
                </a:lnTo>
                <a:lnTo>
                  <a:pt x="43022" y="78820"/>
                </a:lnTo>
                <a:lnTo>
                  <a:pt x="35011" y="88140"/>
                </a:lnTo>
                <a:lnTo>
                  <a:pt x="27971" y="98008"/>
                </a:lnTo>
                <a:lnTo>
                  <a:pt x="21394" y="108617"/>
                </a:lnTo>
                <a:lnTo>
                  <a:pt x="14942" y="120018"/>
                </a:lnTo>
                <a:lnTo>
                  <a:pt x="8947" y="132285"/>
                </a:lnTo>
                <a:lnTo>
                  <a:pt x="4278" y="145584"/>
                </a:lnTo>
                <a:lnTo>
                  <a:pt x="1323" y="159900"/>
                </a:lnTo>
                <a:lnTo>
                  <a:pt x="0" y="174921"/>
                </a:lnTo>
                <a:lnTo>
                  <a:pt x="25" y="190149"/>
                </a:lnTo>
                <a:lnTo>
                  <a:pt x="1086" y="205275"/>
                </a:lnTo>
                <a:lnTo>
                  <a:pt x="3068" y="220023"/>
                </a:lnTo>
                <a:lnTo>
                  <a:pt x="6061" y="234080"/>
                </a:lnTo>
                <a:lnTo>
                  <a:pt x="10031" y="247343"/>
                </a:lnTo>
                <a:lnTo>
                  <a:pt x="14830" y="259725"/>
                </a:lnTo>
                <a:lnTo>
                  <a:pt x="20275" y="271055"/>
                </a:lnTo>
                <a:lnTo>
                  <a:pt x="26198" y="281346"/>
                </a:lnTo>
                <a:lnTo>
                  <a:pt x="32463" y="290751"/>
                </a:lnTo>
                <a:lnTo>
                  <a:pt x="38969" y="299463"/>
                </a:lnTo>
                <a:lnTo>
                  <a:pt x="45644" y="307657"/>
                </a:lnTo>
                <a:lnTo>
                  <a:pt x="52601" y="315315"/>
                </a:lnTo>
                <a:lnTo>
                  <a:pt x="60110" y="322239"/>
                </a:lnTo>
                <a:lnTo>
                  <a:pt x="68276" y="328379"/>
                </a:lnTo>
                <a:lnTo>
                  <a:pt x="77050" y="333826"/>
                </a:lnTo>
                <a:lnTo>
                  <a:pt x="86318" y="338718"/>
                </a:lnTo>
                <a:lnTo>
                  <a:pt x="95961" y="343186"/>
                </a:lnTo>
                <a:lnTo>
                  <a:pt x="105877" y="347018"/>
                </a:lnTo>
                <a:lnTo>
                  <a:pt x="115986" y="349687"/>
                </a:lnTo>
                <a:lnTo>
                  <a:pt x="126230" y="350999"/>
                </a:lnTo>
                <a:lnTo>
                  <a:pt x="136566" y="351067"/>
                </a:lnTo>
                <a:lnTo>
                  <a:pt x="146965" y="350125"/>
                </a:lnTo>
                <a:lnTo>
                  <a:pt x="157407" y="348416"/>
                </a:lnTo>
                <a:lnTo>
                  <a:pt x="167877" y="346152"/>
                </a:lnTo>
                <a:lnTo>
                  <a:pt x="178366" y="343495"/>
                </a:lnTo>
                <a:lnTo>
                  <a:pt x="188864" y="340560"/>
                </a:lnTo>
                <a:lnTo>
                  <a:pt x="199202" y="337269"/>
                </a:lnTo>
                <a:lnTo>
                  <a:pt x="209070" y="333375"/>
                </a:lnTo>
                <a:lnTo>
                  <a:pt x="218338" y="328789"/>
                </a:lnTo>
                <a:lnTo>
                  <a:pt x="227036" y="323573"/>
                </a:lnTo>
                <a:lnTo>
                  <a:pt x="235265" y="317846"/>
                </a:lnTo>
                <a:lnTo>
                  <a:pt x="243135" y="311729"/>
                </a:lnTo>
                <a:lnTo>
                  <a:pt x="250743" y="305164"/>
                </a:lnTo>
                <a:lnTo>
                  <a:pt x="258166" y="297925"/>
                </a:lnTo>
                <a:lnTo>
                  <a:pt x="265455" y="289944"/>
                </a:lnTo>
                <a:lnTo>
                  <a:pt x="272487" y="281297"/>
                </a:lnTo>
                <a:lnTo>
                  <a:pt x="278983" y="272114"/>
                </a:lnTo>
                <a:lnTo>
                  <a:pt x="284833" y="262528"/>
                </a:lnTo>
                <a:lnTo>
                  <a:pt x="290083" y="252650"/>
                </a:lnTo>
                <a:lnTo>
                  <a:pt x="294843" y="242566"/>
                </a:lnTo>
                <a:lnTo>
                  <a:pt x="299231" y="232335"/>
                </a:lnTo>
                <a:lnTo>
                  <a:pt x="303349" y="221838"/>
                </a:lnTo>
                <a:lnTo>
                  <a:pt x="307275" y="210799"/>
                </a:lnTo>
                <a:lnTo>
                  <a:pt x="311067" y="199114"/>
                </a:lnTo>
                <a:lnTo>
                  <a:pt x="314768" y="186994"/>
                </a:lnTo>
                <a:lnTo>
                  <a:pt x="318406" y="174859"/>
                </a:lnTo>
                <a:lnTo>
                  <a:pt x="321998" y="162951"/>
                </a:lnTo>
                <a:lnTo>
                  <a:pt x="325392" y="151175"/>
                </a:lnTo>
                <a:lnTo>
                  <a:pt x="328292" y="139203"/>
                </a:lnTo>
                <a:lnTo>
                  <a:pt x="330565" y="126856"/>
                </a:lnTo>
                <a:lnTo>
                  <a:pt x="331921" y="114275"/>
                </a:lnTo>
                <a:lnTo>
                  <a:pt x="331849" y="101822"/>
                </a:lnTo>
                <a:lnTo>
                  <a:pt x="330204" y="89707"/>
                </a:lnTo>
                <a:lnTo>
                  <a:pt x="327149" y="78131"/>
                </a:lnTo>
                <a:lnTo>
                  <a:pt x="322964" y="67356"/>
                </a:lnTo>
                <a:lnTo>
                  <a:pt x="317930" y="57444"/>
                </a:lnTo>
                <a:lnTo>
                  <a:pt x="312281" y="48297"/>
                </a:lnTo>
                <a:lnTo>
                  <a:pt x="306199" y="39759"/>
                </a:lnTo>
                <a:lnTo>
                  <a:pt x="299806" y="31683"/>
                </a:lnTo>
                <a:lnTo>
                  <a:pt x="292871" y="24104"/>
                </a:lnTo>
                <a:lnTo>
                  <a:pt x="284844" y="17233"/>
                </a:lnTo>
                <a:lnTo>
                  <a:pt x="275508" y="11137"/>
                </a:lnTo>
                <a:lnTo>
                  <a:pt x="264796" y="6059"/>
                </a:lnTo>
                <a:lnTo>
                  <a:pt x="252622" y="2479"/>
                </a:lnTo>
                <a:lnTo>
                  <a:pt x="239105" y="519"/>
                </a:lnTo>
                <a:lnTo>
                  <a:pt x="224809" y="0"/>
                </a:lnTo>
                <a:lnTo>
                  <a:pt x="210607" y="632"/>
                </a:lnTo>
                <a:lnTo>
                  <a:pt x="196988" y="2128"/>
                </a:lnTo>
                <a:lnTo>
                  <a:pt x="184066" y="4249"/>
                </a:lnTo>
                <a:lnTo>
                  <a:pt x="171775" y="6808"/>
                </a:lnTo>
                <a:lnTo>
                  <a:pt x="159989" y="9678"/>
                </a:lnTo>
                <a:lnTo>
                  <a:pt x="148581" y="12926"/>
                </a:lnTo>
                <a:lnTo>
                  <a:pt x="137446" y="16790"/>
                </a:lnTo>
                <a:lnTo>
                  <a:pt x="126508" y="21352"/>
                </a:lnTo>
                <a:lnTo>
                  <a:pt x="115776" y="26432"/>
                </a:lnTo>
                <a:lnTo>
                  <a:pt x="104077" y="32283"/>
                </a:lnTo>
                <a:lnTo>
                  <a:pt x="88146" y="40536"/>
                </a:lnTo>
                <a:lnTo>
                  <a:pt x="62474" y="53976"/>
                </a:lnTo>
              </a:path>
            </a:pathLst>
          </a:custGeom>
          <a:ln w="38100" cap="flat" cmpd="sng" algn="ctr">
            <a:solidFill>
              <a:srgbClr val="E6E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6467949" y="2191385"/>
            <a:ext cx="270290" cy="482854"/>
          </a:xfrm>
          <a:custGeom>
            <a:avLst/>
            <a:gdLst/>
            <a:ahLst/>
            <a:cxnLst/>
            <a:rect l="0" t="0" r="0" b="0"/>
            <a:pathLst>
              <a:path w="270290" h="482854">
                <a:moveTo>
                  <a:pt x="59720" y="30128"/>
                </a:moveTo>
                <a:lnTo>
                  <a:pt x="50985" y="35995"/>
                </a:lnTo>
                <a:lnTo>
                  <a:pt x="43279" y="41559"/>
                </a:lnTo>
                <a:lnTo>
                  <a:pt x="35873" y="47312"/>
                </a:lnTo>
                <a:lnTo>
                  <a:pt x="28513" y="51644"/>
                </a:lnTo>
                <a:lnTo>
                  <a:pt x="21808" y="52119"/>
                </a:lnTo>
                <a:lnTo>
                  <a:pt x="17184" y="49023"/>
                </a:lnTo>
                <a:lnTo>
                  <a:pt x="15130" y="43762"/>
                </a:lnTo>
                <a:lnTo>
                  <a:pt x="15437" y="37411"/>
                </a:lnTo>
                <a:lnTo>
                  <a:pt x="17651" y="30572"/>
                </a:lnTo>
                <a:lnTo>
                  <a:pt x="21304" y="23538"/>
                </a:lnTo>
                <a:lnTo>
                  <a:pt x="26007" y="16456"/>
                </a:lnTo>
                <a:lnTo>
                  <a:pt x="31783" y="9870"/>
                </a:lnTo>
                <a:lnTo>
                  <a:pt x="39018" y="4723"/>
                </a:lnTo>
                <a:lnTo>
                  <a:pt x="47806" y="1411"/>
                </a:lnTo>
                <a:lnTo>
                  <a:pt x="57640" y="0"/>
                </a:lnTo>
                <a:lnTo>
                  <a:pt x="67626" y="489"/>
                </a:lnTo>
                <a:lnTo>
                  <a:pt x="77229" y="2670"/>
                </a:lnTo>
                <a:lnTo>
                  <a:pt x="86286" y="6217"/>
                </a:lnTo>
                <a:lnTo>
                  <a:pt x="94823" y="10798"/>
                </a:lnTo>
                <a:lnTo>
                  <a:pt x="102928" y="16140"/>
                </a:lnTo>
                <a:lnTo>
                  <a:pt x="110539" y="22351"/>
                </a:lnTo>
                <a:lnTo>
                  <a:pt x="117440" y="29882"/>
                </a:lnTo>
                <a:lnTo>
                  <a:pt x="123568" y="38872"/>
                </a:lnTo>
                <a:lnTo>
                  <a:pt x="129009" y="49012"/>
                </a:lnTo>
                <a:lnTo>
                  <a:pt x="133897" y="59736"/>
                </a:lnTo>
                <a:lnTo>
                  <a:pt x="138373" y="70653"/>
                </a:lnTo>
                <a:lnTo>
                  <a:pt x="142548" y="81576"/>
                </a:lnTo>
                <a:lnTo>
                  <a:pt x="146513" y="92435"/>
                </a:lnTo>
                <a:lnTo>
                  <a:pt x="150327" y="103228"/>
                </a:lnTo>
                <a:lnTo>
                  <a:pt x="153873" y="114288"/>
                </a:lnTo>
                <a:lnTo>
                  <a:pt x="156874" y="126246"/>
                </a:lnTo>
                <a:lnTo>
                  <a:pt x="159225" y="139369"/>
                </a:lnTo>
                <a:lnTo>
                  <a:pt x="160972" y="153440"/>
                </a:lnTo>
                <a:lnTo>
                  <a:pt x="162227" y="167956"/>
                </a:lnTo>
                <a:lnTo>
                  <a:pt x="163105" y="182573"/>
                </a:lnTo>
                <a:lnTo>
                  <a:pt x="163543" y="197132"/>
                </a:lnTo>
                <a:lnTo>
                  <a:pt x="163312" y="211587"/>
                </a:lnTo>
                <a:lnTo>
                  <a:pt x="162343" y="225936"/>
                </a:lnTo>
                <a:lnTo>
                  <a:pt x="160709" y="240199"/>
                </a:lnTo>
                <a:lnTo>
                  <a:pt x="158541" y="254395"/>
                </a:lnTo>
                <a:lnTo>
                  <a:pt x="155972" y="268542"/>
                </a:lnTo>
                <a:lnTo>
                  <a:pt x="153111" y="282656"/>
                </a:lnTo>
                <a:lnTo>
                  <a:pt x="150046" y="296745"/>
                </a:lnTo>
                <a:lnTo>
                  <a:pt x="146834" y="310813"/>
                </a:lnTo>
                <a:lnTo>
                  <a:pt x="143355" y="324701"/>
                </a:lnTo>
                <a:lnTo>
                  <a:pt x="139335" y="338106"/>
                </a:lnTo>
                <a:lnTo>
                  <a:pt x="134664" y="350897"/>
                </a:lnTo>
                <a:lnTo>
                  <a:pt x="129390" y="362944"/>
                </a:lnTo>
                <a:lnTo>
                  <a:pt x="123626" y="374041"/>
                </a:lnTo>
                <a:lnTo>
                  <a:pt x="117487" y="384173"/>
                </a:lnTo>
                <a:lnTo>
                  <a:pt x="111078" y="393470"/>
                </a:lnTo>
                <a:lnTo>
                  <a:pt x="104476" y="402108"/>
                </a:lnTo>
                <a:lnTo>
                  <a:pt x="97731" y="410248"/>
                </a:lnTo>
                <a:lnTo>
                  <a:pt x="90559" y="417699"/>
                </a:lnTo>
                <a:lnTo>
                  <a:pt x="82372" y="423952"/>
                </a:lnTo>
                <a:lnTo>
                  <a:pt x="72938" y="428816"/>
                </a:lnTo>
                <a:lnTo>
                  <a:pt x="62498" y="432081"/>
                </a:lnTo>
                <a:lnTo>
                  <a:pt x="51574" y="433373"/>
                </a:lnTo>
                <a:lnTo>
                  <a:pt x="40536" y="432674"/>
                </a:lnTo>
                <a:lnTo>
                  <a:pt x="30042" y="429933"/>
                </a:lnTo>
                <a:lnTo>
                  <a:pt x="21067" y="424903"/>
                </a:lnTo>
                <a:lnTo>
                  <a:pt x="14004" y="417668"/>
                </a:lnTo>
                <a:lnTo>
                  <a:pt x="8738" y="408575"/>
                </a:lnTo>
                <a:lnTo>
                  <a:pt x="4949" y="398038"/>
                </a:lnTo>
                <a:lnTo>
                  <a:pt x="2288" y="386441"/>
                </a:lnTo>
                <a:lnTo>
                  <a:pt x="615" y="374250"/>
                </a:lnTo>
                <a:lnTo>
                  <a:pt x="0" y="362001"/>
                </a:lnTo>
                <a:lnTo>
                  <a:pt x="403" y="349999"/>
                </a:lnTo>
                <a:lnTo>
                  <a:pt x="1993" y="338653"/>
                </a:lnTo>
                <a:lnTo>
                  <a:pt x="5195" y="328559"/>
                </a:lnTo>
                <a:lnTo>
                  <a:pt x="10095" y="319928"/>
                </a:lnTo>
                <a:lnTo>
                  <a:pt x="16488" y="312962"/>
                </a:lnTo>
                <a:lnTo>
                  <a:pt x="24067" y="308024"/>
                </a:lnTo>
                <a:lnTo>
                  <a:pt x="32530" y="305113"/>
                </a:lnTo>
                <a:lnTo>
                  <a:pt x="41464" y="304106"/>
                </a:lnTo>
                <a:lnTo>
                  <a:pt x="50373" y="304933"/>
                </a:lnTo>
                <a:lnTo>
                  <a:pt x="58990" y="307375"/>
                </a:lnTo>
                <a:lnTo>
                  <a:pt x="67248" y="311113"/>
                </a:lnTo>
                <a:lnTo>
                  <a:pt x="75181" y="315829"/>
                </a:lnTo>
                <a:lnTo>
                  <a:pt x="82855" y="321256"/>
                </a:lnTo>
                <a:lnTo>
                  <a:pt x="90330" y="327186"/>
                </a:lnTo>
                <a:lnTo>
                  <a:pt x="97663" y="333465"/>
                </a:lnTo>
                <a:lnTo>
                  <a:pt x="104897" y="339988"/>
                </a:lnTo>
                <a:lnTo>
                  <a:pt x="112062" y="346843"/>
                </a:lnTo>
                <a:lnTo>
                  <a:pt x="119180" y="354284"/>
                </a:lnTo>
                <a:lnTo>
                  <a:pt x="126265" y="362400"/>
                </a:lnTo>
                <a:lnTo>
                  <a:pt x="133329" y="370971"/>
                </a:lnTo>
                <a:lnTo>
                  <a:pt x="140377" y="379570"/>
                </a:lnTo>
                <a:lnTo>
                  <a:pt x="147416" y="387946"/>
                </a:lnTo>
                <a:lnTo>
                  <a:pt x="154449" y="396028"/>
                </a:lnTo>
                <a:lnTo>
                  <a:pt x="161477" y="403835"/>
                </a:lnTo>
                <a:lnTo>
                  <a:pt x="168506" y="411422"/>
                </a:lnTo>
                <a:lnTo>
                  <a:pt x="175702" y="419011"/>
                </a:lnTo>
                <a:lnTo>
                  <a:pt x="183372" y="426952"/>
                </a:lnTo>
                <a:lnTo>
                  <a:pt x="191646" y="435402"/>
                </a:lnTo>
                <a:lnTo>
                  <a:pt x="200492" y="444028"/>
                </a:lnTo>
                <a:lnTo>
                  <a:pt x="209807" y="452132"/>
                </a:lnTo>
                <a:lnTo>
                  <a:pt x="219474" y="459354"/>
                </a:lnTo>
                <a:lnTo>
                  <a:pt x="229130" y="465525"/>
                </a:lnTo>
                <a:lnTo>
                  <a:pt x="239237" y="471106"/>
                </a:lnTo>
                <a:lnTo>
                  <a:pt x="251798" y="476584"/>
                </a:lnTo>
                <a:lnTo>
                  <a:pt x="270289" y="482853"/>
                </a:lnTo>
              </a:path>
            </a:pathLst>
          </a:custGeom>
          <a:ln w="38100" cap="flat" cmpd="sng" algn="ctr">
            <a:solidFill>
              <a:srgbClr val="E6E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4548311" y="1747211"/>
            <a:ext cx="10529" cy="779629"/>
            <a:chOff x="4548311" y="1747211"/>
            <a:chExt cx="10529" cy="779629"/>
          </a:xfrm>
        </p:grpSpPr>
        <p:sp>
          <p:nvSpPr>
            <p:cNvPr id="20" name="Freeform 19"/>
            <p:cNvSpPr/>
            <p:nvPr/>
          </p:nvSpPr>
          <p:spPr>
            <a:xfrm>
              <a:off x="4548311" y="2232041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83"/>
                  </a:lnTo>
                  <a:lnTo>
                    <a:pt x="177" y="58457"/>
                  </a:lnTo>
                  <a:lnTo>
                    <a:pt x="825" y="74930"/>
                  </a:lnTo>
                  <a:lnTo>
                    <a:pt x="2074" y="92503"/>
                  </a:lnTo>
                  <a:lnTo>
                    <a:pt x="3727" y="111019"/>
                  </a:lnTo>
                  <a:lnTo>
                    <a:pt x="5375" y="130272"/>
                  </a:lnTo>
                  <a:lnTo>
                    <a:pt x="6778" y="150063"/>
                  </a:lnTo>
                  <a:lnTo>
                    <a:pt x="7870" y="169909"/>
                  </a:lnTo>
                  <a:lnTo>
                    <a:pt x="8679" y="189080"/>
                  </a:lnTo>
                  <a:lnTo>
                    <a:pt x="9256" y="207221"/>
                  </a:lnTo>
                  <a:lnTo>
                    <a:pt x="9662" y="224125"/>
                  </a:lnTo>
                  <a:lnTo>
                    <a:pt x="9987" y="241413"/>
                  </a:lnTo>
                  <a:lnTo>
                    <a:pt x="10259" y="262835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E6E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48311" y="1747211"/>
              <a:ext cx="10130" cy="369017"/>
            </a:xfrm>
            <a:custGeom>
              <a:avLst/>
              <a:gdLst/>
              <a:ahLst/>
              <a:cxnLst/>
              <a:rect l="0" t="0" r="0" b="0"/>
              <a:pathLst>
                <a:path w="10130" h="369017">
                  <a:moveTo>
                    <a:pt x="0" y="369016"/>
                  </a:moveTo>
                  <a:lnTo>
                    <a:pt x="0" y="357281"/>
                  </a:lnTo>
                  <a:lnTo>
                    <a:pt x="0" y="346153"/>
                  </a:lnTo>
                  <a:lnTo>
                    <a:pt x="0" y="334554"/>
                  </a:lnTo>
                  <a:lnTo>
                    <a:pt x="0" y="322393"/>
                  </a:lnTo>
                  <a:lnTo>
                    <a:pt x="0" y="309733"/>
                  </a:lnTo>
                  <a:lnTo>
                    <a:pt x="0" y="296677"/>
                  </a:lnTo>
                  <a:lnTo>
                    <a:pt x="0" y="283325"/>
                  </a:lnTo>
                  <a:lnTo>
                    <a:pt x="0" y="269760"/>
                  </a:lnTo>
                  <a:lnTo>
                    <a:pt x="4" y="256045"/>
                  </a:lnTo>
                  <a:lnTo>
                    <a:pt x="177" y="242226"/>
                  </a:lnTo>
                  <a:lnTo>
                    <a:pt x="825" y="228336"/>
                  </a:lnTo>
                  <a:lnTo>
                    <a:pt x="2074" y="214397"/>
                  </a:lnTo>
                  <a:lnTo>
                    <a:pt x="3727" y="200426"/>
                  </a:lnTo>
                  <a:lnTo>
                    <a:pt x="5375" y="186432"/>
                  </a:lnTo>
                  <a:lnTo>
                    <a:pt x="6778" y="172424"/>
                  </a:lnTo>
                  <a:lnTo>
                    <a:pt x="7870" y="158406"/>
                  </a:lnTo>
                  <a:lnTo>
                    <a:pt x="8679" y="144382"/>
                  </a:lnTo>
                  <a:lnTo>
                    <a:pt x="9256" y="130353"/>
                  </a:lnTo>
                  <a:lnTo>
                    <a:pt x="9661" y="116320"/>
                  </a:lnTo>
                  <a:lnTo>
                    <a:pt x="9941" y="102286"/>
                  </a:lnTo>
                  <a:lnTo>
                    <a:pt x="10128" y="88256"/>
                  </a:lnTo>
                  <a:lnTo>
                    <a:pt x="10084" y="74392"/>
                  </a:lnTo>
                  <a:lnTo>
                    <a:pt x="9524" y="61004"/>
                  </a:lnTo>
                  <a:lnTo>
                    <a:pt x="8334" y="48215"/>
                  </a:lnTo>
                  <a:lnTo>
                    <a:pt x="6721" y="35831"/>
                  </a:lnTo>
                  <a:lnTo>
                    <a:pt x="5099" y="23441"/>
                  </a:lnTo>
                  <a:lnTo>
                    <a:pt x="3712" y="10907"/>
                  </a:lnTo>
                  <a:lnTo>
                    <a:pt x="2536" y="1702"/>
                  </a:lnTo>
                  <a:lnTo>
                    <a:pt x="1557" y="0"/>
                  </a:lnTo>
                  <a:lnTo>
                    <a:pt x="908" y="4093"/>
                  </a:lnTo>
                  <a:lnTo>
                    <a:pt x="526" y="11864"/>
                  </a:lnTo>
                  <a:lnTo>
                    <a:pt x="308" y="21920"/>
                  </a:lnTo>
                  <a:lnTo>
                    <a:pt x="187" y="33400"/>
                  </a:lnTo>
                  <a:lnTo>
                    <a:pt x="288" y="45613"/>
                  </a:lnTo>
                  <a:lnTo>
                    <a:pt x="894" y="57926"/>
                  </a:lnTo>
                  <a:lnTo>
                    <a:pt x="2117" y="70010"/>
                  </a:lnTo>
                  <a:lnTo>
                    <a:pt x="3754" y="81931"/>
                  </a:lnTo>
                  <a:lnTo>
                    <a:pt x="5393" y="94014"/>
                  </a:lnTo>
                  <a:lnTo>
                    <a:pt x="6789" y="106446"/>
                  </a:lnTo>
                  <a:lnTo>
                    <a:pt x="7879" y="119257"/>
                  </a:lnTo>
                  <a:lnTo>
                    <a:pt x="8684" y="132398"/>
                  </a:lnTo>
                  <a:lnTo>
                    <a:pt x="9260" y="145799"/>
                  </a:lnTo>
                  <a:lnTo>
                    <a:pt x="9663" y="159392"/>
                  </a:lnTo>
                  <a:lnTo>
                    <a:pt x="9942" y="173124"/>
                  </a:lnTo>
                  <a:lnTo>
                    <a:pt x="10129" y="186949"/>
                  </a:lnTo>
                  <a:lnTo>
                    <a:pt x="10085" y="200673"/>
                  </a:lnTo>
                  <a:lnTo>
                    <a:pt x="9525" y="213967"/>
                  </a:lnTo>
                  <a:lnTo>
                    <a:pt x="8335" y="226692"/>
                  </a:lnTo>
                  <a:lnTo>
                    <a:pt x="6721" y="239035"/>
                  </a:lnTo>
                  <a:lnTo>
                    <a:pt x="5100" y="251395"/>
                  </a:lnTo>
                  <a:lnTo>
                    <a:pt x="3715" y="264007"/>
                  </a:lnTo>
                  <a:lnTo>
                    <a:pt x="2631" y="276899"/>
                  </a:lnTo>
                  <a:lnTo>
                    <a:pt x="1712" y="291565"/>
                  </a:lnTo>
                  <a:lnTo>
                    <a:pt x="881" y="312651"/>
                  </a:lnTo>
                  <a:lnTo>
                    <a:pt x="0" y="347960"/>
                  </a:lnTo>
                </a:path>
              </a:pathLst>
            </a:custGeom>
            <a:ln w="38100" cap="flat" cmpd="sng" algn="ctr">
              <a:solidFill>
                <a:srgbClr val="E6E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2400497" y="1759584"/>
            <a:ext cx="14837" cy="356644"/>
          </a:xfrm>
          <a:custGeom>
            <a:avLst/>
            <a:gdLst/>
            <a:ahLst/>
            <a:cxnLst/>
            <a:rect l="0" t="0" r="0" b="0"/>
            <a:pathLst>
              <a:path w="14837" h="356644">
                <a:moveTo>
                  <a:pt x="0" y="325058"/>
                </a:moveTo>
                <a:lnTo>
                  <a:pt x="0" y="313323"/>
                </a:lnTo>
                <a:lnTo>
                  <a:pt x="0" y="302194"/>
                </a:lnTo>
                <a:lnTo>
                  <a:pt x="0" y="290596"/>
                </a:lnTo>
                <a:lnTo>
                  <a:pt x="0" y="278435"/>
                </a:lnTo>
                <a:lnTo>
                  <a:pt x="0" y="265775"/>
                </a:lnTo>
                <a:lnTo>
                  <a:pt x="0" y="252719"/>
                </a:lnTo>
                <a:lnTo>
                  <a:pt x="0" y="239367"/>
                </a:lnTo>
                <a:lnTo>
                  <a:pt x="0" y="225801"/>
                </a:lnTo>
                <a:lnTo>
                  <a:pt x="5" y="212091"/>
                </a:lnTo>
                <a:lnTo>
                  <a:pt x="178" y="198445"/>
                </a:lnTo>
                <a:lnTo>
                  <a:pt x="826" y="185203"/>
                </a:lnTo>
                <a:lnTo>
                  <a:pt x="2074" y="172513"/>
                </a:lnTo>
                <a:lnTo>
                  <a:pt x="3727" y="160194"/>
                </a:lnTo>
                <a:lnTo>
                  <a:pt x="5376" y="147849"/>
                </a:lnTo>
                <a:lnTo>
                  <a:pt x="6783" y="135244"/>
                </a:lnTo>
                <a:lnTo>
                  <a:pt x="8049" y="122319"/>
                </a:lnTo>
                <a:lnTo>
                  <a:pt x="9505" y="109102"/>
                </a:lnTo>
                <a:lnTo>
                  <a:pt x="11327" y="95656"/>
                </a:lnTo>
                <a:lnTo>
                  <a:pt x="13212" y="82202"/>
                </a:lnTo>
                <a:lnTo>
                  <a:pt x="14491" y="69095"/>
                </a:lnTo>
                <a:lnTo>
                  <a:pt x="14836" y="56500"/>
                </a:lnTo>
                <a:lnTo>
                  <a:pt x="14406" y="44246"/>
                </a:lnTo>
                <a:lnTo>
                  <a:pt x="13653" y="31945"/>
                </a:lnTo>
                <a:lnTo>
                  <a:pt x="12875" y="19401"/>
                </a:lnTo>
                <a:lnTo>
                  <a:pt x="11743" y="7739"/>
                </a:lnTo>
                <a:lnTo>
                  <a:pt x="9788" y="566"/>
                </a:lnTo>
                <a:lnTo>
                  <a:pt x="7813" y="0"/>
                </a:lnTo>
                <a:lnTo>
                  <a:pt x="6884" y="4297"/>
                </a:lnTo>
                <a:lnTo>
                  <a:pt x="6974" y="11822"/>
                </a:lnTo>
                <a:lnTo>
                  <a:pt x="7551" y="21500"/>
                </a:lnTo>
                <a:lnTo>
                  <a:pt x="8233" y="32621"/>
                </a:lnTo>
                <a:lnTo>
                  <a:pt x="8842" y="44708"/>
                </a:lnTo>
                <a:lnTo>
                  <a:pt x="9327" y="57442"/>
                </a:lnTo>
                <a:lnTo>
                  <a:pt x="9689" y="70610"/>
                </a:lnTo>
                <a:lnTo>
                  <a:pt x="9951" y="84067"/>
                </a:lnTo>
                <a:lnTo>
                  <a:pt x="10134" y="97717"/>
                </a:lnTo>
                <a:lnTo>
                  <a:pt x="10261" y="111497"/>
                </a:lnTo>
                <a:lnTo>
                  <a:pt x="10348" y="125362"/>
                </a:lnTo>
                <a:lnTo>
                  <a:pt x="10407" y="139285"/>
                </a:lnTo>
                <a:lnTo>
                  <a:pt x="10447" y="153246"/>
                </a:lnTo>
                <a:lnTo>
                  <a:pt x="10474" y="167233"/>
                </a:lnTo>
                <a:lnTo>
                  <a:pt x="10492" y="181237"/>
                </a:lnTo>
                <a:lnTo>
                  <a:pt x="10504" y="195252"/>
                </a:lnTo>
                <a:lnTo>
                  <a:pt x="10512" y="209275"/>
                </a:lnTo>
                <a:lnTo>
                  <a:pt x="10518" y="223303"/>
                </a:lnTo>
                <a:lnTo>
                  <a:pt x="10521" y="237334"/>
                </a:lnTo>
                <a:lnTo>
                  <a:pt x="10524" y="251368"/>
                </a:lnTo>
                <a:lnTo>
                  <a:pt x="10525" y="265402"/>
                </a:lnTo>
                <a:lnTo>
                  <a:pt x="10526" y="279429"/>
                </a:lnTo>
                <a:lnTo>
                  <a:pt x="10527" y="293227"/>
                </a:lnTo>
                <a:lnTo>
                  <a:pt x="10528" y="307928"/>
                </a:lnTo>
                <a:lnTo>
                  <a:pt x="10528" y="327062"/>
                </a:lnTo>
                <a:lnTo>
                  <a:pt x="10529" y="356643"/>
                </a:lnTo>
              </a:path>
            </a:pathLst>
          </a:custGeom>
          <a:ln w="38100" cap="flat" cmpd="sng" algn="ctr">
            <a:solidFill>
              <a:srgbClr val="E6E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6538321" y="1753704"/>
            <a:ext cx="20917" cy="299354"/>
          </a:xfrm>
          <a:custGeom>
            <a:avLst/>
            <a:gdLst/>
            <a:ahLst/>
            <a:cxnLst/>
            <a:rect l="0" t="0" r="0" b="0"/>
            <a:pathLst>
              <a:path w="20917" h="299354">
                <a:moveTo>
                  <a:pt x="10404" y="236182"/>
                </a:moveTo>
                <a:lnTo>
                  <a:pt x="7537" y="227314"/>
                </a:lnTo>
                <a:lnTo>
                  <a:pt x="5395" y="218326"/>
                </a:lnTo>
                <a:lnTo>
                  <a:pt x="3792" y="208331"/>
                </a:lnTo>
                <a:lnTo>
                  <a:pt x="2612" y="197350"/>
                </a:lnTo>
                <a:lnTo>
                  <a:pt x="1764" y="185539"/>
                </a:lnTo>
                <a:lnTo>
                  <a:pt x="1166" y="173081"/>
                </a:lnTo>
                <a:lnTo>
                  <a:pt x="751" y="160143"/>
                </a:lnTo>
                <a:lnTo>
                  <a:pt x="467" y="146862"/>
                </a:lnTo>
                <a:lnTo>
                  <a:pt x="274" y="133340"/>
                </a:lnTo>
                <a:lnTo>
                  <a:pt x="143" y="119652"/>
                </a:lnTo>
                <a:lnTo>
                  <a:pt x="55" y="105850"/>
                </a:lnTo>
                <a:lnTo>
                  <a:pt x="0" y="91975"/>
                </a:lnTo>
                <a:lnTo>
                  <a:pt x="134" y="78217"/>
                </a:lnTo>
                <a:lnTo>
                  <a:pt x="755" y="64898"/>
                </a:lnTo>
                <a:lnTo>
                  <a:pt x="1985" y="52157"/>
                </a:lnTo>
                <a:lnTo>
                  <a:pt x="3626" y="39803"/>
                </a:lnTo>
                <a:lnTo>
                  <a:pt x="5267" y="27435"/>
                </a:lnTo>
                <a:lnTo>
                  <a:pt x="6688" y="14881"/>
                </a:lnTo>
                <a:lnTo>
                  <a:pt x="8649" y="4464"/>
                </a:lnTo>
                <a:lnTo>
                  <a:pt x="11569" y="0"/>
                </a:lnTo>
                <a:lnTo>
                  <a:pt x="14250" y="1888"/>
                </a:lnTo>
                <a:lnTo>
                  <a:pt x="16298" y="8732"/>
                </a:lnTo>
                <a:lnTo>
                  <a:pt x="17763" y="18901"/>
                </a:lnTo>
                <a:lnTo>
                  <a:pt x="18782" y="30974"/>
                </a:lnTo>
                <a:lnTo>
                  <a:pt x="19481" y="44042"/>
                </a:lnTo>
                <a:lnTo>
                  <a:pt x="19956" y="57610"/>
                </a:lnTo>
                <a:lnTo>
                  <a:pt x="20277" y="71423"/>
                </a:lnTo>
                <a:lnTo>
                  <a:pt x="20494" y="85356"/>
                </a:lnTo>
                <a:lnTo>
                  <a:pt x="20639" y="99345"/>
                </a:lnTo>
                <a:lnTo>
                  <a:pt x="20736" y="113361"/>
                </a:lnTo>
                <a:lnTo>
                  <a:pt x="20801" y="127390"/>
                </a:lnTo>
                <a:lnTo>
                  <a:pt x="20845" y="141425"/>
                </a:lnTo>
                <a:lnTo>
                  <a:pt x="20873" y="155462"/>
                </a:lnTo>
                <a:lnTo>
                  <a:pt x="20893" y="169499"/>
                </a:lnTo>
                <a:lnTo>
                  <a:pt x="20906" y="183538"/>
                </a:lnTo>
                <a:lnTo>
                  <a:pt x="20915" y="197576"/>
                </a:lnTo>
                <a:lnTo>
                  <a:pt x="20916" y="211610"/>
                </a:lnTo>
                <a:lnTo>
                  <a:pt x="20748" y="225475"/>
                </a:lnTo>
                <a:lnTo>
                  <a:pt x="20101" y="238865"/>
                </a:lnTo>
                <a:lnTo>
                  <a:pt x="18854" y="251636"/>
                </a:lnTo>
                <a:lnTo>
                  <a:pt x="17193" y="263370"/>
                </a:lnTo>
                <a:lnTo>
                  <a:pt x="15368" y="274443"/>
                </a:lnTo>
                <a:lnTo>
                  <a:pt x="13215" y="285826"/>
                </a:lnTo>
                <a:lnTo>
                  <a:pt x="10404" y="299353"/>
                </a:lnTo>
              </a:path>
            </a:pathLst>
          </a:custGeom>
          <a:ln w="38100" cap="flat" cmpd="sng" algn="ctr">
            <a:solidFill>
              <a:srgbClr val="E6E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3579689" y="1869469"/>
            <a:ext cx="210571" cy="573143"/>
            <a:chOff x="3579689" y="1869469"/>
            <a:chExt cx="210571" cy="573143"/>
          </a:xfrm>
        </p:grpSpPr>
        <p:sp>
          <p:nvSpPr>
            <p:cNvPr id="25" name="Freeform 24"/>
            <p:cNvSpPr/>
            <p:nvPr/>
          </p:nvSpPr>
          <p:spPr>
            <a:xfrm>
              <a:off x="3632338" y="1869469"/>
              <a:ext cx="100299" cy="121124"/>
            </a:xfrm>
            <a:custGeom>
              <a:avLst/>
              <a:gdLst/>
              <a:ahLst/>
              <a:cxnLst/>
              <a:rect l="0" t="0" r="0" b="0"/>
              <a:pathLst>
                <a:path w="100299" h="121124">
                  <a:moveTo>
                    <a:pt x="84221" y="4603"/>
                  </a:moveTo>
                  <a:lnTo>
                    <a:pt x="75420" y="1803"/>
                  </a:lnTo>
                  <a:lnTo>
                    <a:pt x="67073" y="302"/>
                  </a:lnTo>
                  <a:lnTo>
                    <a:pt x="58379" y="0"/>
                  </a:lnTo>
                  <a:lnTo>
                    <a:pt x="49431" y="852"/>
                  </a:lnTo>
                  <a:lnTo>
                    <a:pt x="40584" y="2968"/>
                  </a:lnTo>
                  <a:lnTo>
                    <a:pt x="32054" y="6299"/>
                  </a:lnTo>
                  <a:lnTo>
                    <a:pt x="24212" y="10979"/>
                  </a:lnTo>
                  <a:lnTo>
                    <a:pt x="17631" y="17396"/>
                  </a:lnTo>
                  <a:lnTo>
                    <a:pt x="12512" y="25596"/>
                  </a:lnTo>
                  <a:lnTo>
                    <a:pt x="8890" y="35185"/>
                  </a:lnTo>
                  <a:lnTo>
                    <a:pt x="6818" y="45531"/>
                  </a:lnTo>
                  <a:lnTo>
                    <a:pt x="6168" y="56185"/>
                  </a:lnTo>
                  <a:lnTo>
                    <a:pt x="6848" y="66760"/>
                  </a:lnTo>
                  <a:lnTo>
                    <a:pt x="8890" y="76853"/>
                  </a:lnTo>
                  <a:lnTo>
                    <a:pt x="12192" y="86299"/>
                  </a:lnTo>
                  <a:lnTo>
                    <a:pt x="16695" y="94963"/>
                  </a:lnTo>
                  <a:lnTo>
                    <a:pt x="22465" y="102644"/>
                  </a:lnTo>
                  <a:lnTo>
                    <a:pt x="29421" y="109323"/>
                  </a:lnTo>
                  <a:lnTo>
                    <a:pt x="37363" y="114809"/>
                  </a:lnTo>
                  <a:lnTo>
                    <a:pt x="46064" y="118673"/>
                  </a:lnTo>
                  <a:lnTo>
                    <a:pt x="55314" y="120818"/>
                  </a:lnTo>
                  <a:lnTo>
                    <a:pt x="64625" y="121123"/>
                  </a:lnTo>
                  <a:lnTo>
                    <a:pt x="73264" y="119284"/>
                  </a:lnTo>
                  <a:lnTo>
                    <a:pt x="80879" y="115337"/>
                  </a:lnTo>
                  <a:lnTo>
                    <a:pt x="87314" y="109433"/>
                  </a:lnTo>
                  <a:lnTo>
                    <a:pt x="92419" y="101659"/>
                  </a:lnTo>
                  <a:lnTo>
                    <a:pt x="96256" y="92251"/>
                  </a:lnTo>
                  <a:lnTo>
                    <a:pt x="98867" y="81700"/>
                  </a:lnTo>
                  <a:lnTo>
                    <a:pt x="100188" y="70634"/>
                  </a:lnTo>
                  <a:lnTo>
                    <a:pt x="100298" y="59460"/>
                  </a:lnTo>
                  <a:lnTo>
                    <a:pt x="99238" y="48519"/>
                  </a:lnTo>
                  <a:lnTo>
                    <a:pt x="96933" y="38172"/>
                  </a:lnTo>
                  <a:lnTo>
                    <a:pt x="93448" y="28557"/>
                  </a:lnTo>
                  <a:lnTo>
                    <a:pt x="88650" y="19949"/>
                  </a:lnTo>
                  <a:lnTo>
                    <a:pt x="82149" y="12836"/>
                  </a:lnTo>
                  <a:lnTo>
                    <a:pt x="73893" y="7357"/>
                  </a:lnTo>
                  <a:lnTo>
                    <a:pt x="64434" y="3659"/>
                  </a:lnTo>
                  <a:lnTo>
                    <a:pt x="54708" y="2068"/>
                  </a:lnTo>
                  <a:lnTo>
                    <a:pt x="45287" y="2558"/>
                  </a:lnTo>
                  <a:lnTo>
                    <a:pt x="36525" y="4988"/>
                  </a:lnTo>
                  <a:lnTo>
                    <a:pt x="28719" y="9276"/>
                  </a:lnTo>
                  <a:lnTo>
                    <a:pt x="21918" y="15195"/>
                  </a:lnTo>
                  <a:lnTo>
                    <a:pt x="15996" y="22420"/>
                  </a:lnTo>
                  <a:lnTo>
                    <a:pt x="10769" y="30631"/>
                  </a:lnTo>
                  <a:lnTo>
                    <a:pt x="6074" y="39558"/>
                  </a:lnTo>
                  <a:lnTo>
                    <a:pt x="2256" y="48991"/>
                  </a:lnTo>
                  <a:lnTo>
                    <a:pt x="127" y="58775"/>
                  </a:lnTo>
                  <a:lnTo>
                    <a:pt x="0" y="68791"/>
                  </a:lnTo>
                  <a:lnTo>
                    <a:pt x="1881" y="78635"/>
                  </a:lnTo>
                  <a:lnTo>
                    <a:pt x="5736" y="87640"/>
                  </a:lnTo>
                  <a:lnTo>
                    <a:pt x="11331" y="95500"/>
                  </a:lnTo>
                  <a:lnTo>
                    <a:pt x="18324" y="101930"/>
                  </a:lnTo>
                  <a:lnTo>
                    <a:pt x="26373" y="106500"/>
                  </a:lnTo>
                  <a:lnTo>
                    <a:pt x="35182" y="109155"/>
                  </a:lnTo>
                  <a:lnTo>
                    <a:pt x="44364" y="109820"/>
                  </a:lnTo>
                  <a:lnTo>
                    <a:pt x="53447" y="108230"/>
                  </a:lnTo>
                  <a:lnTo>
                    <a:pt x="62179" y="104458"/>
                  </a:lnTo>
                  <a:lnTo>
                    <a:pt x="70346" y="98843"/>
                  </a:lnTo>
                  <a:lnTo>
                    <a:pt x="77687" y="91796"/>
                  </a:lnTo>
                  <a:lnTo>
                    <a:pt x="84133" y="83689"/>
                  </a:lnTo>
                  <a:lnTo>
                    <a:pt x="89463" y="74826"/>
                  </a:lnTo>
                  <a:lnTo>
                    <a:pt x="93221" y="65432"/>
                  </a:lnTo>
                  <a:lnTo>
                    <a:pt x="95300" y="55677"/>
                  </a:lnTo>
                  <a:lnTo>
                    <a:pt x="95730" y="45840"/>
                  </a:lnTo>
                  <a:lnTo>
                    <a:pt x="94507" y="36308"/>
                  </a:lnTo>
                  <a:lnTo>
                    <a:pt x="91792" y="27281"/>
                  </a:lnTo>
                  <a:lnTo>
                    <a:pt x="87700" y="19253"/>
                  </a:lnTo>
                  <a:lnTo>
                    <a:pt x="82212" y="13071"/>
                  </a:lnTo>
                  <a:lnTo>
                    <a:pt x="75454" y="9033"/>
                  </a:lnTo>
                  <a:lnTo>
                    <a:pt x="67816" y="7118"/>
                  </a:lnTo>
                  <a:lnTo>
                    <a:pt x="59853" y="7264"/>
                  </a:lnTo>
                  <a:lnTo>
                    <a:pt x="51911" y="9216"/>
                  </a:lnTo>
                  <a:lnTo>
                    <a:pt x="44292" y="12778"/>
                  </a:lnTo>
                  <a:lnTo>
                    <a:pt x="37329" y="17901"/>
                  </a:lnTo>
                  <a:lnTo>
                    <a:pt x="31142" y="24411"/>
                  </a:lnTo>
                  <a:lnTo>
                    <a:pt x="26159" y="31880"/>
                  </a:lnTo>
                  <a:lnTo>
                    <a:pt x="23166" y="39731"/>
                  </a:lnTo>
                  <a:lnTo>
                    <a:pt x="22424" y="47592"/>
                  </a:lnTo>
                  <a:lnTo>
                    <a:pt x="24045" y="54986"/>
                  </a:lnTo>
                  <a:lnTo>
                    <a:pt x="28249" y="61267"/>
                  </a:lnTo>
                  <a:lnTo>
                    <a:pt x="34878" y="66177"/>
                  </a:lnTo>
                  <a:lnTo>
                    <a:pt x="43039" y="69320"/>
                  </a:lnTo>
                  <a:lnTo>
                    <a:pt x="51345" y="70005"/>
                  </a:lnTo>
                  <a:lnTo>
                    <a:pt x="58983" y="68094"/>
                  </a:lnTo>
                  <a:lnTo>
                    <a:pt x="65392" y="63896"/>
                  </a:lnTo>
                  <a:lnTo>
                    <a:pt x="70013" y="57882"/>
                  </a:lnTo>
                  <a:lnTo>
                    <a:pt x="72729" y="50523"/>
                  </a:lnTo>
                  <a:lnTo>
                    <a:pt x="73281" y="42688"/>
                  </a:lnTo>
                  <a:lnTo>
                    <a:pt x="71090" y="35591"/>
                  </a:lnTo>
                  <a:lnTo>
                    <a:pt x="66114" y="29874"/>
                  </a:lnTo>
                  <a:lnTo>
                    <a:pt x="59212" y="27130"/>
                  </a:lnTo>
                  <a:lnTo>
                    <a:pt x="52659" y="28924"/>
                  </a:lnTo>
                  <a:lnTo>
                    <a:pt x="49515" y="33733"/>
                  </a:lnTo>
                  <a:lnTo>
                    <a:pt x="50808" y="38807"/>
                  </a:lnTo>
                  <a:lnTo>
                    <a:pt x="54627" y="40960"/>
                  </a:lnTo>
                  <a:lnTo>
                    <a:pt x="58504" y="39015"/>
                  </a:lnTo>
                  <a:lnTo>
                    <a:pt x="60466" y="34626"/>
                  </a:lnTo>
                  <a:lnTo>
                    <a:pt x="59805" y="29373"/>
                  </a:lnTo>
                  <a:lnTo>
                    <a:pt x="56644" y="24097"/>
                  </a:lnTo>
                  <a:lnTo>
                    <a:pt x="51589" y="19604"/>
                  </a:lnTo>
                  <a:lnTo>
                    <a:pt x="45437" y="16880"/>
                  </a:lnTo>
                  <a:lnTo>
                    <a:pt x="38762" y="16284"/>
                  </a:lnTo>
                  <a:lnTo>
                    <a:pt x="32518" y="17818"/>
                  </a:lnTo>
                  <a:lnTo>
                    <a:pt x="28082" y="21423"/>
                  </a:lnTo>
                  <a:lnTo>
                    <a:pt x="26040" y="26826"/>
                  </a:lnTo>
                  <a:lnTo>
                    <a:pt x="26453" y="33006"/>
                  </a:lnTo>
                  <a:lnTo>
                    <a:pt x="29231" y="38379"/>
                  </a:lnTo>
                  <a:lnTo>
                    <a:pt x="34048" y="42092"/>
                  </a:lnTo>
                  <a:lnTo>
                    <a:pt x="40051" y="42932"/>
                  </a:lnTo>
                  <a:lnTo>
                    <a:pt x="45400" y="40144"/>
                  </a:lnTo>
                  <a:lnTo>
                    <a:pt x="47926" y="35885"/>
                  </a:lnTo>
                  <a:lnTo>
                    <a:pt x="46877" y="33260"/>
                  </a:lnTo>
                  <a:lnTo>
                    <a:pt x="44326" y="33246"/>
                  </a:lnTo>
                  <a:lnTo>
                    <a:pt x="41854" y="37166"/>
                  </a:lnTo>
                  <a:lnTo>
                    <a:pt x="42107" y="4671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79689" y="2112643"/>
              <a:ext cx="210571" cy="329969"/>
            </a:xfrm>
            <a:custGeom>
              <a:avLst/>
              <a:gdLst/>
              <a:ahLst/>
              <a:cxnLst/>
              <a:rect l="0" t="0" r="0" b="0"/>
              <a:pathLst>
                <a:path w="210571" h="329969">
                  <a:moveTo>
                    <a:pt x="0" y="214155"/>
                  </a:moveTo>
                  <a:lnTo>
                    <a:pt x="2934" y="205353"/>
                  </a:lnTo>
                  <a:lnTo>
                    <a:pt x="5716" y="197006"/>
                  </a:lnTo>
                  <a:lnTo>
                    <a:pt x="8610" y="188303"/>
                  </a:lnTo>
                  <a:lnTo>
                    <a:pt x="11478" y="179009"/>
                  </a:lnTo>
                  <a:lnTo>
                    <a:pt x="13995" y="168866"/>
                  </a:lnTo>
                  <a:lnTo>
                    <a:pt x="16010" y="157825"/>
                  </a:lnTo>
                  <a:lnTo>
                    <a:pt x="17696" y="146159"/>
                  </a:lnTo>
                  <a:lnTo>
                    <a:pt x="19439" y="134336"/>
                  </a:lnTo>
                  <a:lnTo>
                    <a:pt x="21465" y="122643"/>
                  </a:lnTo>
                  <a:lnTo>
                    <a:pt x="23827" y="111013"/>
                  </a:lnTo>
                  <a:lnTo>
                    <a:pt x="26491" y="99139"/>
                  </a:lnTo>
                  <a:lnTo>
                    <a:pt x="29398" y="86858"/>
                  </a:lnTo>
                  <a:lnTo>
                    <a:pt x="32485" y="74323"/>
                  </a:lnTo>
                  <a:lnTo>
                    <a:pt x="35705" y="61900"/>
                  </a:lnTo>
                  <a:lnTo>
                    <a:pt x="39015" y="49800"/>
                  </a:lnTo>
                  <a:lnTo>
                    <a:pt x="42390" y="38064"/>
                  </a:lnTo>
                  <a:lnTo>
                    <a:pt x="45809" y="26650"/>
                  </a:lnTo>
                  <a:lnTo>
                    <a:pt x="49263" y="15561"/>
                  </a:lnTo>
                  <a:lnTo>
                    <a:pt x="52924" y="7192"/>
                  </a:lnTo>
                  <a:lnTo>
                    <a:pt x="56609" y="4621"/>
                  </a:lnTo>
                  <a:lnTo>
                    <a:pt x="59781" y="6887"/>
                  </a:lnTo>
                  <a:lnTo>
                    <a:pt x="62634" y="12313"/>
                  </a:lnTo>
                  <a:lnTo>
                    <a:pt x="65441" y="19678"/>
                  </a:lnTo>
                  <a:lnTo>
                    <a:pt x="68339" y="28224"/>
                  </a:lnTo>
                  <a:lnTo>
                    <a:pt x="71367" y="37495"/>
                  </a:lnTo>
                  <a:lnTo>
                    <a:pt x="74520" y="47217"/>
                  </a:lnTo>
                  <a:lnTo>
                    <a:pt x="77773" y="57224"/>
                  </a:lnTo>
                  <a:lnTo>
                    <a:pt x="81108" y="67408"/>
                  </a:lnTo>
                  <a:lnTo>
                    <a:pt x="84666" y="77541"/>
                  </a:lnTo>
                  <a:lnTo>
                    <a:pt x="88739" y="87275"/>
                  </a:lnTo>
                  <a:lnTo>
                    <a:pt x="93458" y="96421"/>
                  </a:lnTo>
                  <a:lnTo>
                    <a:pt x="99229" y="103863"/>
                  </a:lnTo>
                  <a:lnTo>
                    <a:pt x="105736" y="107707"/>
                  </a:lnTo>
                  <a:lnTo>
                    <a:pt x="111615" y="107607"/>
                  </a:lnTo>
                  <a:lnTo>
                    <a:pt x="116682" y="104319"/>
                  </a:lnTo>
                  <a:lnTo>
                    <a:pt x="121166" y="98729"/>
                  </a:lnTo>
                  <a:lnTo>
                    <a:pt x="125281" y="91540"/>
                  </a:lnTo>
                  <a:lnTo>
                    <a:pt x="129169" y="83259"/>
                  </a:lnTo>
                  <a:lnTo>
                    <a:pt x="132919" y="74238"/>
                  </a:lnTo>
                  <a:lnTo>
                    <a:pt x="136582" y="64720"/>
                  </a:lnTo>
                  <a:lnTo>
                    <a:pt x="140191" y="54868"/>
                  </a:lnTo>
                  <a:lnTo>
                    <a:pt x="143765" y="44791"/>
                  </a:lnTo>
                  <a:lnTo>
                    <a:pt x="147317" y="34564"/>
                  </a:lnTo>
                  <a:lnTo>
                    <a:pt x="150854" y="24238"/>
                  </a:lnTo>
                  <a:lnTo>
                    <a:pt x="154396" y="13876"/>
                  </a:lnTo>
                  <a:lnTo>
                    <a:pt x="158422" y="4683"/>
                  </a:lnTo>
                  <a:lnTo>
                    <a:pt x="163353" y="0"/>
                  </a:lnTo>
                  <a:lnTo>
                    <a:pt x="168174" y="1417"/>
                  </a:lnTo>
                  <a:lnTo>
                    <a:pt x="171809" y="7031"/>
                  </a:lnTo>
                  <a:lnTo>
                    <a:pt x="174444" y="15203"/>
                  </a:lnTo>
                  <a:lnTo>
                    <a:pt x="176711" y="24735"/>
                  </a:lnTo>
                  <a:lnTo>
                    <a:pt x="179018" y="34921"/>
                  </a:lnTo>
                  <a:lnTo>
                    <a:pt x="181365" y="45722"/>
                  </a:lnTo>
                  <a:lnTo>
                    <a:pt x="183468" y="57578"/>
                  </a:lnTo>
                  <a:lnTo>
                    <a:pt x="185172" y="70670"/>
                  </a:lnTo>
                  <a:lnTo>
                    <a:pt x="186463" y="84737"/>
                  </a:lnTo>
                  <a:lnTo>
                    <a:pt x="187402" y="99260"/>
                  </a:lnTo>
                  <a:lnTo>
                    <a:pt x="188072" y="113881"/>
                  </a:lnTo>
                  <a:lnTo>
                    <a:pt x="188708" y="128276"/>
                  </a:lnTo>
                  <a:lnTo>
                    <a:pt x="189675" y="142088"/>
                  </a:lnTo>
                  <a:lnTo>
                    <a:pt x="191140" y="155194"/>
                  </a:lnTo>
                  <a:lnTo>
                    <a:pt x="192939" y="167807"/>
                  </a:lnTo>
                  <a:lnTo>
                    <a:pt x="194687" y="180358"/>
                  </a:lnTo>
                  <a:lnTo>
                    <a:pt x="196156" y="193104"/>
                  </a:lnTo>
                  <a:lnTo>
                    <a:pt x="197294" y="206125"/>
                  </a:lnTo>
                  <a:lnTo>
                    <a:pt x="198131" y="219407"/>
                  </a:lnTo>
                  <a:lnTo>
                    <a:pt x="198734" y="232902"/>
                  </a:lnTo>
                  <a:lnTo>
                    <a:pt x="199325" y="246559"/>
                  </a:lnTo>
                  <a:lnTo>
                    <a:pt x="200262" y="260333"/>
                  </a:lnTo>
                  <a:lnTo>
                    <a:pt x="201708" y="274172"/>
                  </a:lnTo>
                  <a:lnTo>
                    <a:pt x="203503" y="287445"/>
                  </a:lnTo>
                  <a:lnTo>
                    <a:pt x="205435" y="300248"/>
                  </a:lnTo>
                  <a:lnTo>
                    <a:pt x="207675" y="313706"/>
                  </a:lnTo>
                  <a:lnTo>
                    <a:pt x="210570" y="329968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5345230" y="1862983"/>
            <a:ext cx="98793" cy="114430"/>
          </a:xfrm>
          <a:custGeom>
            <a:avLst/>
            <a:gdLst/>
            <a:ahLst/>
            <a:cxnLst/>
            <a:rect l="0" t="0" r="0" b="0"/>
            <a:pathLst>
              <a:path w="98793" h="114430">
                <a:moveTo>
                  <a:pt x="76946" y="11089"/>
                </a:moveTo>
                <a:lnTo>
                  <a:pt x="65345" y="14090"/>
                </a:lnTo>
                <a:lnTo>
                  <a:pt x="55496" y="17512"/>
                </a:lnTo>
                <a:lnTo>
                  <a:pt x="46496" y="21713"/>
                </a:lnTo>
                <a:lnTo>
                  <a:pt x="38227" y="26786"/>
                </a:lnTo>
                <a:lnTo>
                  <a:pt x="30848" y="32916"/>
                </a:lnTo>
                <a:lnTo>
                  <a:pt x="24387" y="40099"/>
                </a:lnTo>
                <a:lnTo>
                  <a:pt x="19054" y="48186"/>
                </a:lnTo>
                <a:lnTo>
                  <a:pt x="15296" y="56981"/>
                </a:lnTo>
                <a:lnTo>
                  <a:pt x="13223" y="66292"/>
                </a:lnTo>
                <a:lnTo>
                  <a:pt x="12967" y="75644"/>
                </a:lnTo>
                <a:lnTo>
                  <a:pt x="14840" y="84308"/>
                </a:lnTo>
                <a:lnTo>
                  <a:pt x="18804" y="91933"/>
                </a:lnTo>
                <a:lnTo>
                  <a:pt x="24551" y="98032"/>
                </a:lnTo>
                <a:lnTo>
                  <a:pt x="31687" y="101848"/>
                </a:lnTo>
                <a:lnTo>
                  <a:pt x="39844" y="103183"/>
                </a:lnTo>
                <a:lnTo>
                  <a:pt x="48401" y="102147"/>
                </a:lnTo>
                <a:lnTo>
                  <a:pt x="56525" y="98877"/>
                </a:lnTo>
                <a:lnTo>
                  <a:pt x="63792" y="93676"/>
                </a:lnTo>
                <a:lnTo>
                  <a:pt x="69990" y="86782"/>
                </a:lnTo>
                <a:lnTo>
                  <a:pt x="74936" y="78268"/>
                </a:lnTo>
                <a:lnTo>
                  <a:pt x="78667" y="68329"/>
                </a:lnTo>
                <a:lnTo>
                  <a:pt x="81207" y="57403"/>
                </a:lnTo>
                <a:lnTo>
                  <a:pt x="82479" y="46079"/>
                </a:lnTo>
                <a:lnTo>
                  <a:pt x="82548" y="34737"/>
                </a:lnTo>
                <a:lnTo>
                  <a:pt x="81122" y="24022"/>
                </a:lnTo>
                <a:lnTo>
                  <a:pt x="77506" y="14890"/>
                </a:lnTo>
                <a:lnTo>
                  <a:pt x="71523" y="7727"/>
                </a:lnTo>
                <a:lnTo>
                  <a:pt x="63759" y="2732"/>
                </a:lnTo>
                <a:lnTo>
                  <a:pt x="55254" y="189"/>
                </a:lnTo>
                <a:lnTo>
                  <a:pt x="46688" y="0"/>
                </a:lnTo>
                <a:lnTo>
                  <a:pt x="38347" y="1955"/>
                </a:lnTo>
                <a:lnTo>
                  <a:pt x="30300" y="5917"/>
                </a:lnTo>
                <a:lnTo>
                  <a:pt x="22532" y="11617"/>
                </a:lnTo>
                <a:lnTo>
                  <a:pt x="15317" y="18864"/>
                </a:lnTo>
                <a:lnTo>
                  <a:pt x="9217" y="27622"/>
                </a:lnTo>
                <a:lnTo>
                  <a:pt x="4451" y="37725"/>
                </a:lnTo>
                <a:lnTo>
                  <a:pt x="1251" y="48591"/>
                </a:lnTo>
                <a:lnTo>
                  <a:pt x="0" y="59344"/>
                </a:lnTo>
                <a:lnTo>
                  <a:pt x="718" y="69498"/>
                </a:lnTo>
                <a:lnTo>
                  <a:pt x="3131" y="78941"/>
                </a:lnTo>
                <a:lnTo>
                  <a:pt x="6878" y="87745"/>
                </a:lnTo>
                <a:lnTo>
                  <a:pt x="11624" y="96023"/>
                </a:lnTo>
                <a:lnTo>
                  <a:pt x="17417" y="103413"/>
                </a:lnTo>
                <a:lnTo>
                  <a:pt x="24660" y="109101"/>
                </a:lnTo>
                <a:lnTo>
                  <a:pt x="33450" y="112775"/>
                </a:lnTo>
                <a:lnTo>
                  <a:pt x="43285" y="114429"/>
                </a:lnTo>
                <a:lnTo>
                  <a:pt x="53269" y="114102"/>
                </a:lnTo>
                <a:lnTo>
                  <a:pt x="62868" y="112024"/>
                </a:lnTo>
                <a:lnTo>
                  <a:pt x="71751" y="108377"/>
                </a:lnTo>
                <a:lnTo>
                  <a:pt x="79639" y="103195"/>
                </a:lnTo>
                <a:lnTo>
                  <a:pt x="86485" y="96642"/>
                </a:lnTo>
                <a:lnTo>
                  <a:pt x="92099" y="88973"/>
                </a:lnTo>
                <a:lnTo>
                  <a:pt x="96054" y="80456"/>
                </a:lnTo>
                <a:lnTo>
                  <a:pt x="98269" y="71326"/>
                </a:lnTo>
                <a:lnTo>
                  <a:pt x="98792" y="61925"/>
                </a:lnTo>
                <a:lnTo>
                  <a:pt x="97631" y="52694"/>
                </a:lnTo>
                <a:lnTo>
                  <a:pt x="94954" y="43871"/>
                </a:lnTo>
                <a:lnTo>
                  <a:pt x="90718" y="35982"/>
                </a:lnTo>
                <a:lnTo>
                  <a:pt x="84601" y="29894"/>
                </a:lnTo>
                <a:lnTo>
                  <a:pt x="76603" y="25919"/>
                </a:lnTo>
                <a:lnTo>
                  <a:pt x="67148" y="24048"/>
                </a:lnTo>
                <a:lnTo>
                  <a:pt x="56894" y="24221"/>
                </a:lnTo>
                <a:lnTo>
                  <a:pt x="46304" y="26192"/>
                </a:lnTo>
                <a:lnTo>
                  <a:pt x="35942" y="29767"/>
                </a:lnTo>
                <a:lnTo>
                  <a:pt x="26524" y="34898"/>
                </a:lnTo>
                <a:lnTo>
                  <a:pt x="18354" y="41418"/>
                </a:lnTo>
                <a:lnTo>
                  <a:pt x="11701" y="49064"/>
                </a:lnTo>
                <a:lnTo>
                  <a:pt x="6973" y="57566"/>
                </a:lnTo>
                <a:lnTo>
                  <a:pt x="4204" y="66686"/>
                </a:lnTo>
                <a:lnTo>
                  <a:pt x="3292" y="76081"/>
                </a:lnTo>
                <a:lnTo>
                  <a:pt x="4184" y="85307"/>
                </a:lnTo>
                <a:lnTo>
                  <a:pt x="6677" y="94126"/>
                </a:lnTo>
                <a:lnTo>
                  <a:pt x="10788" y="102013"/>
                </a:lnTo>
                <a:lnTo>
                  <a:pt x="16821" y="108100"/>
                </a:lnTo>
                <a:lnTo>
                  <a:pt x="24758" y="112074"/>
                </a:lnTo>
                <a:lnTo>
                  <a:pt x="34001" y="113946"/>
                </a:lnTo>
                <a:lnTo>
                  <a:pt x="43582" y="113772"/>
                </a:lnTo>
                <a:lnTo>
                  <a:pt x="52906" y="111800"/>
                </a:lnTo>
                <a:lnTo>
                  <a:pt x="61603" y="108225"/>
                </a:lnTo>
                <a:lnTo>
                  <a:pt x="69365" y="103094"/>
                </a:lnTo>
                <a:lnTo>
                  <a:pt x="76127" y="96573"/>
                </a:lnTo>
                <a:lnTo>
                  <a:pt x="81684" y="88927"/>
                </a:lnTo>
                <a:lnTo>
                  <a:pt x="85602" y="80426"/>
                </a:lnTo>
                <a:lnTo>
                  <a:pt x="87787" y="71310"/>
                </a:lnTo>
                <a:lnTo>
                  <a:pt x="88120" y="62088"/>
                </a:lnTo>
                <a:lnTo>
                  <a:pt x="86300" y="53510"/>
                </a:lnTo>
                <a:lnTo>
                  <a:pt x="82371" y="45940"/>
                </a:lnTo>
                <a:lnTo>
                  <a:pt x="76649" y="39705"/>
                </a:lnTo>
                <a:lnTo>
                  <a:pt x="69529" y="35267"/>
                </a:lnTo>
                <a:lnTo>
                  <a:pt x="61388" y="32704"/>
                </a:lnTo>
                <a:lnTo>
                  <a:pt x="53011" y="32272"/>
                </a:lnTo>
                <a:lnTo>
                  <a:pt x="45540" y="34550"/>
                </a:lnTo>
                <a:lnTo>
                  <a:pt x="39539" y="39593"/>
                </a:lnTo>
                <a:lnTo>
                  <a:pt x="35514" y="46705"/>
                </a:lnTo>
                <a:lnTo>
                  <a:pt x="34162" y="54764"/>
                </a:lnTo>
                <a:lnTo>
                  <a:pt x="35586" y="63010"/>
                </a:lnTo>
                <a:lnTo>
                  <a:pt x="39270" y="70454"/>
                </a:lnTo>
                <a:lnTo>
                  <a:pt x="44399" y="75770"/>
                </a:lnTo>
                <a:lnTo>
                  <a:pt x="50348" y="78409"/>
                </a:lnTo>
                <a:lnTo>
                  <a:pt x="56396" y="77440"/>
                </a:lnTo>
                <a:lnTo>
                  <a:pt x="61213" y="72630"/>
                </a:lnTo>
                <a:lnTo>
                  <a:pt x="62709" y="66264"/>
                </a:lnTo>
                <a:lnTo>
                  <a:pt x="60117" y="60676"/>
                </a:lnTo>
                <a:lnTo>
                  <a:pt x="55401" y="58461"/>
                </a:lnTo>
                <a:lnTo>
                  <a:pt x="50943" y="60455"/>
                </a:lnTo>
                <a:lnTo>
                  <a:pt x="48900" y="63132"/>
                </a:lnTo>
                <a:lnTo>
                  <a:pt x="48677" y="62126"/>
                </a:lnTo>
                <a:lnTo>
                  <a:pt x="47635" y="57458"/>
                </a:lnTo>
                <a:lnTo>
                  <a:pt x="44384" y="52256"/>
                </a:lnTo>
                <a:lnTo>
                  <a:pt x="38854" y="49014"/>
                </a:lnTo>
                <a:lnTo>
                  <a:pt x="33443" y="49194"/>
                </a:lnTo>
                <a:lnTo>
                  <a:pt x="30201" y="52582"/>
                </a:lnTo>
                <a:lnTo>
                  <a:pt x="28865" y="55368"/>
                </a:lnTo>
                <a:lnTo>
                  <a:pt x="27256" y="55339"/>
                </a:lnTo>
                <a:lnTo>
                  <a:pt x="23289" y="51401"/>
                </a:lnTo>
                <a:lnTo>
                  <a:pt x="13775" y="4267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5306770" y="2284683"/>
            <a:ext cx="157521" cy="203951"/>
          </a:xfrm>
          <a:custGeom>
            <a:avLst/>
            <a:gdLst/>
            <a:ahLst/>
            <a:cxnLst/>
            <a:rect l="0" t="0" r="0" b="0"/>
            <a:pathLst>
              <a:path w="157521" h="203951">
                <a:moveTo>
                  <a:pt x="10121" y="200042"/>
                </a:moveTo>
                <a:lnTo>
                  <a:pt x="7254" y="191107"/>
                </a:lnTo>
                <a:lnTo>
                  <a:pt x="5112" y="181480"/>
                </a:lnTo>
                <a:lnTo>
                  <a:pt x="3508" y="170188"/>
                </a:lnTo>
                <a:lnTo>
                  <a:pt x="2328" y="157347"/>
                </a:lnTo>
                <a:lnTo>
                  <a:pt x="1480" y="143219"/>
                </a:lnTo>
                <a:lnTo>
                  <a:pt x="882" y="128099"/>
                </a:lnTo>
                <a:lnTo>
                  <a:pt x="468" y="112411"/>
                </a:lnTo>
                <a:lnTo>
                  <a:pt x="184" y="96671"/>
                </a:lnTo>
                <a:lnTo>
                  <a:pt x="0" y="81194"/>
                </a:lnTo>
                <a:lnTo>
                  <a:pt x="233" y="67047"/>
                </a:lnTo>
                <a:lnTo>
                  <a:pt x="2140" y="56142"/>
                </a:lnTo>
                <a:lnTo>
                  <a:pt x="6215" y="49840"/>
                </a:lnTo>
                <a:lnTo>
                  <a:pt x="11322" y="48635"/>
                </a:lnTo>
                <a:lnTo>
                  <a:pt x="16961" y="51772"/>
                </a:lnTo>
                <a:lnTo>
                  <a:pt x="22974" y="57870"/>
                </a:lnTo>
                <a:lnTo>
                  <a:pt x="29272" y="65391"/>
                </a:lnTo>
                <a:lnTo>
                  <a:pt x="35778" y="73370"/>
                </a:lnTo>
                <a:lnTo>
                  <a:pt x="42272" y="81521"/>
                </a:lnTo>
                <a:lnTo>
                  <a:pt x="48402" y="89991"/>
                </a:lnTo>
                <a:lnTo>
                  <a:pt x="54008" y="98878"/>
                </a:lnTo>
                <a:lnTo>
                  <a:pt x="59263" y="108173"/>
                </a:lnTo>
                <a:lnTo>
                  <a:pt x="64559" y="117809"/>
                </a:lnTo>
                <a:lnTo>
                  <a:pt x="70125" y="127706"/>
                </a:lnTo>
                <a:lnTo>
                  <a:pt x="76017" y="137797"/>
                </a:lnTo>
                <a:lnTo>
                  <a:pt x="82206" y="148025"/>
                </a:lnTo>
                <a:lnTo>
                  <a:pt x="88632" y="158345"/>
                </a:lnTo>
                <a:lnTo>
                  <a:pt x="95236" y="168562"/>
                </a:lnTo>
                <a:lnTo>
                  <a:pt x="101968" y="178349"/>
                </a:lnTo>
                <a:lnTo>
                  <a:pt x="108792" y="187543"/>
                </a:lnTo>
                <a:lnTo>
                  <a:pt x="115678" y="195513"/>
                </a:lnTo>
                <a:lnTo>
                  <a:pt x="122607" y="201123"/>
                </a:lnTo>
                <a:lnTo>
                  <a:pt x="129557" y="203950"/>
                </a:lnTo>
                <a:lnTo>
                  <a:pt x="136190" y="203728"/>
                </a:lnTo>
                <a:lnTo>
                  <a:pt x="141885" y="200012"/>
                </a:lnTo>
                <a:lnTo>
                  <a:pt x="146379" y="192917"/>
                </a:lnTo>
                <a:lnTo>
                  <a:pt x="149736" y="182968"/>
                </a:lnTo>
                <a:lnTo>
                  <a:pt x="152153" y="170803"/>
                </a:lnTo>
                <a:lnTo>
                  <a:pt x="153855" y="157000"/>
                </a:lnTo>
                <a:lnTo>
                  <a:pt x="155034" y="142027"/>
                </a:lnTo>
                <a:lnTo>
                  <a:pt x="155841" y="126233"/>
                </a:lnTo>
                <a:lnTo>
                  <a:pt x="156390" y="109878"/>
                </a:lnTo>
                <a:lnTo>
                  <a:pt x="156762" y="93305"/>
                </a:lnTo>
                <a:lnTo>
                  <a:pt x="157012" y="76944"/>
                </a:lnTo>
                <a:lnTo>
                  <a:pt x="157180" y="61030"/>
                </a:lnTo>
                <a:lnTo>
                  <a:pt x="157292" y="46189"/>
                </a:lnTo>
                <a:lnTo>
                  <a:pt x="157381" y="32081"/>
                </a:lnTo>
                <a:lnTo>
                  <a:pt x="157452" y="17466"/>
                </a:lnTo>
                <a:lnTo>
                  <a:pt x="15752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804901" y="3539415"/>
            <a:ext cx="562620" cy="464244"/>
            <a:chOff x="804901" y="3539415"/>
            <a:chExt cx="562620" cy="464244"/>
          </a:xfrm>
        </p:grpSpPr>
        <p:sp>
          <p:nvSpPr>
            <p:cNvPr id="30" name="Freeform 29"/>
            <p:cNvSpPr/>
            <p:nvPr/>
          </p:nvSpPr>
          <p:spPr>
            <a:xfrm>
              <a:off x="804901" y="3539415"/>
              <a:ext cx="267822" cy="464244"/>
            </a:xfrm>
            <a:custGeom>
              <a:avLst/>
              <a:gdLst/>
              <a:ahLst/>
              <a:cxnLst/>
              <a:rect l="0" t="0" r="0" b="0"/>
              <a:pathLst>
                <a:path w="267822" h="464244">
                  <a:moveTo>
                    <a:pt x="4608" y="464243"/>
                  </a:moveTo>
                  <a:lnTo>
                    <a:pt x="1809" y="449708"/>
                  </a:lnTo>
                  <a:lnTo>
                    <a:pt x="307" y="437077"/>
                  </a:lnTo>
                  <a:lnTo>
                    <a:pt x="0" y="425149"/>
                  </a:lnTo>
                  <a:lnTo>
                    <a:pt x="680" y="412804"/>
                  </a:lnTo>
                  <a:lnTo>
                    <a:pt x="2147" y="398370"/>
                  </a:lnTo>
                  <a:lnTo>
                    <a:pt x="4212" y="381135"/>
                  </a:lnTo>
                  <a:lnTo>
                    <a:pt x="6548" y="361856"/>
                  </a:lnTo>
                  <a:lnTo>
                    <a:pt x="8723" y="342225"/>
                  </a:lnTo>
                  <a:lnTo>
                    <a:pt x="10516" y="323280"/>
                  </a:lnTo>
                  <a:lnTo>
                    <a:pt x="12057" y="305191"/>
                  </a:lnTo>
                  <a:lnTo>
                    <a:pt x="13705" y="287613"/>
                  </a:lnTo>
                  <a:lnTo>
                    <a:pt x="15668" y="270236"/>
                  </a:lnTo>
                  <a:lnTo>
                    <a:pt x="17988" y="252737"/>
                  </a:lnTo>
                  <a:lnTo>
                    <a:pt x="20626" y="234742"/>
                  </a:lnTo>
                  <a:lnTo>
                    <a:pt x="23509" y="216110"/>
                  </a:lnTo>
                  <a:lnTo>
                    <a:pt x="26412" y="197203"/>
                  </a:lnTo>
                  <a:lnTo>
                    <a:pt x="28975" y="178742"/>
                  </a:lnTo>
                  <a:lnTo>
                    <a:pt x="31036" y="161133"/>
                  </a:lnTo>
                  <a:lnTo>
                    <a:pt x="32948" y="145398"/>
                  </a:lnTo>
                  <a:lnTo>
                    <a:pt x="36117" y="133332"/>
                  </a:lnTo>
                  <a:lnTo>
                    <a:pt x="41553" y="126828"/>
                  </a:lnTo>
                  <a:lnTo>
                    <a:pt x="47929" y="126455"/>
                  </a:lnTo>
                  <a:lnTo>
                    <a:pt x="53831" y="129890"/>
                  </a:lnTo>
                  <a:lnTo>
                    <a:pt x="59400" y="135275"/>
                  </a:lnTo>
                  <a:lnTo>
                    <a:pt x="65013" y="141595"/>
                  </a:lnTo>
                  <a:lnTo>
                    <a:pt x="70857" y="148346"/>
                  </a:lnTo>
                  <a:lnTo>
                    <a:pt x="76971" y="155284"/>
                  </a:lnTo>
                  <a:lnTo>
                    <a:pt x="83330" y="162274"/>
                  </a:lnTo>
                  <a:lnTo>
                    <a:pt x="90049" y="168449"/>
                  </a:lnTo>
                  <a:lnTo>
                    <a:pt x="97385" y="172252"/>
                  </a:lnTo>
                  <a:lnTo>
                    <a:pt x="105430" y="173018"/>
                  </a:lnTo>
                  <a:lnTo>
                    <a:pt x="114119" y="170581"/>
                  </a:lnTo>
                  <a:lnTo>
                    <a:pt x="123329" y="164834"/>
                  </a:lnTo>
                  <a:lnTo>
                    <a:pt x="132924" y="156086"/>
                  </a:lnTo>
                  <a:lnTo>
                    <a:pt x="142468" y="145214"/>
                  </a:lnTo>
                  <a:lnTo>
                    <a:pt x="151263" y="133419"/>
                  </a:lnTo>
                  <a:lnTo>
                    <a:pt x="158988" y="121465"/>
                  </a:lnTo>
                  <a:lnTo>
                    <a:pt x="165664" y="109685"/>
                  </a:lnTo>
                  <a:lnTo>
                    <a:pt x="171465" y="98169"/>
                  </a:lnTo>
                  <a:lnTo>
                    <a:pt x="176595" y="86902"/>
                  </a:lnTo>
                  <a:lnTo>
                    <a:pt x="181399" y="75674"/>
                  </a:lnTo>
                  <a:lnTo>
                    <a:pt x="186326" y="64128"/>
                  </a:lnTo>
                  <a:lnTo>
                    <a:pt x="191613" y="52095"/>
                  </a:lnTo>
                  <a:lnTo>
                    <a:pt x="197302" y="39739"/>
                  </a:lnTo>
                  <a:lnTo>
                    <a:pt x="203347" y="27444"/>
                  </a:lnTo>
                  <a:lnTo>
                    <a:pt x="209675" y="15474"/>
                  </a:lnTo>
                  <a:lnTo>
                    <a:pt x="216286" y="5417"/>
                  </a:lnTo>
                  <a:lnTo>
                    <a:pt x="222464" y="0"/>
                  </a:lnTo>
                  <a:lnTo>
                    <a:pt x="227082" y="370"/>
                  </a:lnTo>
                  <a:lnTo>
                    <a:pt x="230212" y="6486"/>
                  </a:lnTo>
                  <a:lnTo>
                    <a:pt x="232279" y="17537"/>
                  </a:lnTo>
                  <a:lnTo>
                    <a:pt x="233802" y="31979"/>
                  </a:lnTo>
                  <a:lnTo>
                    <a:pt x="235336" y="47895"/>
                  </a:lnTo>
                  <a:lnTo>
                    <a:pt x="237172" y="64102"/>
                  </a:lnTo>
                  <a:lnTo>
                    <a:pt x="239382" y="80731"/>
                  </a:lnTo>
                  <a:lnTo>
                    <a:pt x="241933" y="98864"/>
                  </a:lnTo>
                  <a:lnTo>
                    <a:pt x="244753" y="119014"/>
                  </a:lnTo>
                  <a:lnTo>
                    <a:pt x="247611" y="140466"/>
                  </a:lnTo>
                  <a:lnTo>
                    <a:pt x="250141" y="161661"/>
                  </a:lnTo>
                  <a:lnTo>
                    <a:pt x="252176" y="181709"/>
                  </a:lnTo>
                  <a:lnTo>
                    <a:pt x="253880" y="200730"/>
                  </a:lnTo>
                  <a:lnTo>
                    <a:pt x="255637" y="219478"/>
                  </a:lnTo>
                  <a:lnTo>
                    <a:pt x="257670" y="238452"/>
                  </a:lnTo>
                  <a:lnTo>
                    <a:pt x="259867" y="257671"/>
                  </a:lnTo>
                  <a:lnTo>
                    <a:pt x="261889" y="276827"/>
                  </a:lnTo>
                  <a:lnTo>
                    <a:pt x="263546" y="295716"/>
                  </a:lnTo>
                  <a:lnTo>
                    <a:pt x="264814" y="314114"/>
                  </a:lnTo>
                  <a:lnTo>
                    <a:pt x="265877" y="333828"/>
                  </a:lnTo>
                  <a:lnTo>
                    <a:pt x="266826" y="359941"/>
                  </a:lnTo>
                  <a:lnTo>
                    <a:pt x="267821" y="401072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220121" y="3593047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61910" y="2875"/>
                  </a:lnTo>
                  <a:lnTo>
                    <a:pt x="49477" y="5343"/>
                  </a:lnTo>
                  <a:lnTo>
                    <a:pt x="31389" y="770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41178" y="3677275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117473" y="2934"/>
                  </a:lnTo>
                  <a:lnTo>
                    <a:pt x="108487" y="5716"/>
                  </a:lnTo>
                  <a:lnTo>
                    <a:pt x="98491" y="8615"/>
                  </a:lnTo>
                  <a:lnTo>
                    <a:pt x="87511" y="11656"/>
                  </a:lnTo>
                  <a:lnTo>
                    <a:pt x="75699" y="14821"/>
                  </a:lnTo>
                  <a:lnTo>
                    <a:pt x="63254" y="18080"/>
                  </a:lnTo>
                  <a:lnTo>
                    <a:pt x="50760" y="21258"/>
                  </a:lnTo>
                  <a:lnTo>
                    <a:pt x="37837" y="24345"/>
                  </a:lnTo>
                  <a:lnTo>
                    <a:pt x="22236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14021" y="4867961"/>
            <a:ext cx="1469722" cy="745834"/>
            <a:chOff x="714021" y="4867961"/>
            <a:chExt cx="1469722" cy="745834"/>
          </a:xfrm>
        </p:grpSpPr>
        <p:grpSp>
          <p:nvGrpSpPr>
            <p:cNvPr id="37" name="Group 36"/>
            <p:cNvGrpSpPr/>
            <p:nvPr/>
          </p:nvGrpSpPr>
          <p:grpSpPr>
            <a:xfrm>
              <a:off x="714021" y="5087370"/>
              <a:ext cx="543214" cy="515897"/>
              <a:chOff x="714021" y="5087370"/>
              <a:chExt cx="543214" cy="515897"/>
            </a:xfrm>
          </p:grpSpPr>
          <p:sp>
            <p:nvSpPr>
              <p:cNvPr id="34" name="Freeform 33"/>
              <p:cNvSpPr/>
              <p:nvPr/>
            </p:nvSpPr>
            <p:spPr>
              <a:xfrm>
                <a:off x="714021" y="5087370"/>
                <a:ext cx="331073" cy="515897"/>
              </a:xfrm>
              <a:custGeom>
                <a:avLst/>
                <a:gdLst/>
                <a:ahLst/>
                <a:cxnLst/>
                <a:rect l="0" t="0" r="0" b="0"/>
                <a:pathLst>
                  <a:path w="331073" h="515897">
                    <a:moveTo>
                      <a:pt x="58902" y="515896"/>
                    </a:moveTo>
                    <a:lnTo>
                      <a:pt x="58835" y="501227"/>
                    </a:lnTo>
                    <a:lnTo>
                      <a:pt x="58195" y="487316"/>
                    </a:lnTo>
                    <a:lnTo>
                      <a:pt x="56903" y="472813"/>
                    </a:lnTo>
                    <a:lnTo>
                      <a:pt x="55216" y="457439"/>
                    </a:lnTo>
                    <a:lnTo>
                      <a:pt x="53548" y="440966"/>
                    </a:lnTo>
                    <a:lnTo>
                      <a:pt x="52130" y="423401"/>
                    </a:lnTo>
                    <a:lnTo>
                      <a:pt x="50859" y="405232"/>
                    </a:lnTo>
                    <a:lnTo>
                      <a:pt x="49400" y="387276"/>
                    </a:lnTo>
                    <a:lnTo>
                      <a:pt x="47567" y="369982"/>
                    </a:lnTo>
                    <a:lnTo>
                      <a:pt x="45336" y="353440"/>
                    </a:lnTo>
                    <a:lnTo>
                      <a:pt x="42760" y="337567"/>
                    </a:lnTo>
                    <a:lnTo>
                      <a:pt x="39913" y="322212"/>
                    </a:lnTo>
                    <a:lnTo>
                      <a:pt x="36864" y="306917"/>
                    </a:lnTo>
                    <a:lnTo>
                      <a:pt x="33672" y="290953"/>
                    </a:lnTo>
                    <a:lnTo>
                      <a:pt x="30379" y="273988"/>
                    </a:lnTo>
                    <a:lnTo>
                      <a:pt x="27016" y="256354"/>
                    </a:lnTo>
                    <a:lnTo>
                      <a:pt x="23606" y="238823"/>
                    </a:lnTo>
                    <a:lnTo>
                      <a:pt x="20163" y="221839"/>
                    </a:lnTo>
                    <a:lnTo>
                      <a:pt x="16698" y="205181"/>
                    </a:lnTo>
                    <a:lnTo>
                      <a:pt x="13218" y="188171"/>
                    </a:lnTo>
                    <a:lnTo>
                      <a:pt x="9733" y="170440"/>
                    </a:lnTo>
                    <a:lnTo>
                      <a:pt x="6410" y="152260"/>
                    </a:lnTo>
                    <a:lnTo>
                      <a:pt x="3558" y="134349"/>
                    </a:lnTo>
                    <a:lnTo>
                      <a:pt x="1317" y="117139"/>
                    </a:lnTo>
                    <a:lnTo>
                      <a:pt x="0" y="101685"/>
                    </a:lnTo>
                    <a:lnTo>
                      <a:pt x="744" y="89802"/>
                    </a:lnTo>
                    <a:lnTo>
                      <a:pt x="3952" y="82768"/>
                    </a:lnTo>
                    <a:lnTo>
                      <a:pt x="8476" y="81074"/>
                    </a:lnTo>
                    <a:lnTo>
                      <a:pt x="13741" y="83904"/>
                    </a:lnTo>
                    <a:lnTo>
                      <a:pt x="19349" y="89979"/>
                    </a:lnTo>
                    <a:lnTo>
                      <a:pt x="24852" y="98025"/>
                    </a:lnTo>
                    <a:lnTo>
                      <a:pt x="30017" y="107175"/>
                    </a:lnTo>
                    <a:lnTo>
                      <a:pt x="34798" y="116929"/>
                    </a:lnTo>
                    <a:lnTo>
                      <a:pt x="39240" y="127013"/>
                    </a:lnTo>
                    <a:lnTo>
                      <a:pt x="43418" y="137282"/>
                    </a:lnTo>
                    <a:lnTo>
                      <a:pt x="47564" y="147656"/>
                    </a:lnTo>
                    <a:lnTo>
                      <a:pt x="52041" y="158090"/>
                    </a:lnTo>
                    <a:lnTo>
                      <a:pt x="57021" y="168564"/>
                    </a:lnTo>
                    <a:lnTo>
                      <a:pt x="62504" y="179229"/>
                    </a:lnTo>
                    <a:lnTo>
                      <a:pt x="68409" y="190383"/>
                    </a:lnTo>
                    <a:lnTo>
                      <a:pt x="74637" y="202145"/>
                    </a:lnTo>
                    <a:lnTo>
                      <a:pt x="80937" y="214316"/>
                    </a:lnTo>
                    <a:lnTo>
                      <a:pt x="86933" y="226486"/>
                    </a:lnTo>
                    <a:lnTo>
                      <a:pt x="92448" y="238417"/>
                    </a:lnTo>
                    <a:lnTo>
                      <a:pt x="97642" y="250209"/>
                    </a:lnTo>
                    <a:lnTo>
                      <a:pt x="102896" y="262191"/>
                    </a:lnTo>
                    <a:lnTo>
                      <a:pt x="108434" y="274546"/>
                    </a:lnTo>
                    <a:lnTo>
                      <a:pt x="114308" y="287131"/>
                    </a:lnTo>
                    <a:lnTo>
                      <a:pt x="120484" y="299587"/>
                    </a:lnTo>
                    <a:lnTo>
                      <a:pt x="126901" y="311709"/>
                    </a:lnTo>
                    <a:lnTo>
                      <a:pt x="133500" y="323460"/>
                    </a:lnTo>
                    <a:lnTo>
                      <a:pt x="140229" y="334883"/>
                    </a:lnTo>
                    <a:lnTo>
                      <a:pt x="147049" y="346049"/>
                    </a:lnTo>
                    <a:lnTo>
                      <a:pt x="153934" y="357022"/>
                    </a:lnTo>
                    <a:lnTo>
                      <a:pt x="160862" y="367857"/>
                    </a:lnTo>
                    <a:lnTo>
                      <a:pt x="167825" y="378594"/>
                    </a:lnTo>
                    <a:lnTo>
                      <a:pt x="174975" y="389264"/>
                    </a:lnTo>
                    <a:lnTo>
                      <a:pt x="182615" y="399888"/>
                    </a:lnTo>
                    <a:lnTo>
                      <a:pt x="190869" y="410476"/>
                    </a:lnTo>
                    <a:lnTo>
                      <a:pt x="199701" y="420875"/>
                    </a:lnTo>
                    <a:lnTo>
                      <a:pt x="209009" y="430784"/>
                    </a:lnTo>
                    <a:lnTo>
                      <a:pt x="218678" y="440065"/>
                    </a:lnTo>
                    <a:lnTo>
                      <a:pt x="228612" y="448263"/>
                    </a:lnTo>
                    <a:lnTo>
                      <a:pt x="238733" y="454558"/>
                    </a:lnTo>
                    <a:lnTo>
                      <a:pt x="248980" y="458672"/>
                    </a:lnTo>
                    <a:lnTo>
                      <a:pt x="259148" y="460637"/>
                    </a:lnTo>
                    <a:lnTo>
                      <a:pt x="268902" y="460526"/>
                    </a:lnTo>
                    <a:lnTo>
                      <a:pt x="278088" y="458591"/>
                    </a:lnTo>
                    <a:lnTo>
                      <a:pt x="286562" y="454871"/>
                    </a:lnTo>
                    <a:lnTo>
                      <a:pt x="294107" y="449110"/>
                    </a:lnTo>
                    <a:lnTo>
                      <a:pt x="300701" y="441344"/>
                    </a:lnTo>
                    <a:lnTo>
                      <a:pt x="306469" y="431709"/>
                    </a:lnTo>
                    <a:lnTo>
                      <a:pt x="311585" y="420268"/>
                    </a:lnTo>
                    <a:lnTo>
                      <a:pt x="316211" y="407237"/>
                    </a:lnTo>
                    <a:lnTo>
                      <a:pt x="320320" y="392928"/>
                    </a:lnTo>
                    <a:lnTo>
                      <a:pt x="323708" y="377654"/>
                    </a:lnTo>
                    <a:lnTo>
                      <a:pt x="326322" y="361674"/>
                    </a:lnTo>
                    <a:lnTo>
                      <a:pt x="328247" y="345030"/>
                    </a:lnTo>
                    <a:lnTo>
                      <a:pt x="329622" y="327565"/>
                    </a:lnTo>
                    <a:lnTo>
                      <a:pt x="330580" y="309272"/>
                    </a:lnTo>
                    <a:lnTo>
                      <a:pt x="331072" y="290750"/>
                    </a:lnTo>
                    <a:lnTo>
                      <a:pt x="330877" y="273074"/>
                    </a:lnTo>
                    <a:lnTo>
                      <a:pt x="329932" y="256776"/>
                    </a:lnTo>
                    <a:lnTo>
                      <a:pt x="328314" y="241714"/>
                    </a:lnTo>
                    <a:lnTo>
                      <a:pt x="326158" y="227371"/>
                    </a:lnTo>
                    <a:lnTo>
                      <a:pt x="323596" y="213339"/>
                    </a:lnTo>
                    <a:lnTo>
                      <a:pt x="320740" y="199082"/>
                    </a:lnTo>
                    <a:lnTo>
                      <a:pt x="317678" y="183891"/>
                    </a:lnTo>
                    <a:lnTo>
                      <a:pt x="314472" y="167476"/>
                    </a:lnTo>
                    <a:lnTo>
                      <a:pt x="311168" y="150058"/>
                    </a:lnTo>
                    <a:lnTo>
                      <a:pt x="307796" y="132147"/>
                    </a:lnTo>
                    <a:lnTo>
                      <a:pt x="304375" y="114107"/>
                    </a:lnTo>
                    <a:lnTo>
                      <a:pt x="300755" y="96267"/>
                    </a:lnTo>
                    <a:lnTo>
                      <a:pt x="296639" y="78990"/>
                    </a:lnTo>
                    <a:lnTo>
                      <a:pt x="291913" y="62429"/>
                    </a:lnTo>
                    <a:lnTo>
                      <a:pt x="286921" y="47138"/>
                    </a:lnTo>
                    <a:lnTo>
                      <a:pt x="281884" y="32671"/>
                    </a:lnTo>
                    <a:lnTo>
                      <a:pt x="276357" y="17758"/>
                    </a:lnTo>
                    <a:lnTo>
                      <a:pt x="269472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1120363" y="5227103"/>
                <a:ext cx="105286" cy="7667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7667">
                    <a:moveTo>
                      <a:pt x="105285" y="7666"/>
                    </a:moveTo>
                    <a:lnTo>
                      <a:pt x="96350" y="4799"/>
                    </a:lnTo>
                    <a:lnTo>
                      <a:pt x="86723" y="2657"/>
                    </a:lnTo>
                    <a:lnTo>
                      <a:pt x="75445" y="1058"/>
                    </a:lnTo>
                    <a:lnTo>
                      <a:pt x="63014" y="77"/>
                    </a:lnTo>
                    <a:lnTo>
                      <a:pt x="49024" y="0"/>
                    </a:lnTo>
                    <a:lnTo>
                      <a:pt x="30006" y="1937"/>
                    </a:lnTo>
                    <a:lnTo>
                      <a:pt x="0" y="766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1130892" y="5318997"/>
                <a:ext cx="126343" cy="1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">
                    <a:moveTo>
                      <a:pt x="126342" y="0"/>
                    </a:moveTo>
                    <a:lnTo>
                      <a:pt x="114606" y="0"/>
                    </a:lnTo>
                    <a:lnTo>
                      <a:pt x="103478" y="0"/>
                    </a:lnTo>
                    <a:lnTo>
                      <a:pt x="91879" y="0"/>
                    </a:lnTo>
                    <a:lnTo>
                      <a:pt x="79718" y="0"/>
                    </a:lnTo>
                    <a:lnTo>
                      <a:pt x="67058" y="0"/>
                    </a:lnTo>
                    <a:lnTo>
                      <a:pt x="54020" y="0"/>
                    </a:lnTo>
                    <a:lnTo>
                      <a:pt x="41312" y="0"/>
                    </a:lnTo>
                    <a:lnTo>
                      <a:pt x="28961" y="0"/>
                    </a:lnTo>
                    <a:lnTo>
                      <a:pt x="15884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1688902" y="4867961"/>
              <a:ext cx="494841" cy="745834"/>
              <a:chOff x="1688902" y="4867961"/>
              <a:chExt cx="494841" cy="745834"/>
            </a:xfrm>
          </p:grpSpPr>
          <p:sp>
            <p:nvSpPr>
              <p:cNvPr id="38" name="Freeform 37"/>
              <p:cNvSpPr/>
              <p:nvPr/>
            </p:nvSpPr>
            <p:spPr>
              <a:xfrm>
                <a:off x="1688902" y="4992613"/>
                <a:ext cx="10530" cy="568540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568540">
                    <a:moveTo>
                      <a:pt x="10529" y="0"/>
                    </a:moveTo>
                    <a:lnTo>
                      <a:pt x="10462" y="11802"/>
                    </a:lnTo>
                    <a:lnTo>
                      <a:pt x="9822" y="23571"/>
                    </a:lnTo>
                    <a:lnTo>
                      <a:pt x="8529" y="36471"/>
                    </a:lnTo>
                    <a:lnTo>
                      <a:pt x="6842" y="50665"/>
                    </a:lnTo>
                    <a:lnTo>
                      <a:pt x="5175" y="66289"/>
                    </a:lnTo>
                    <a:lnTo>
                      <a:pt x="3761" y="83270"/>
                    </a:lnTo>
                    <a:lnTo>
                      <a:pt x="2663" y="101544"/>
                    </a:lnTo>
                    <a:lnTo>
                      <a:pt x="1853" y="121161"/>
                    </a:lnTo>
                    <a:lnTo>
                      <a:pt x="1278" y="142011"/>
                    </a:lnTo>
                    <a:lnTo>
                      <a:pt x="1045" y="163553"/>
                    </a:lnTo>
                    <a:lnTo>
                      <a:pt x="1414" y="184931"/>
                    </a:lnTo>
                    <a:lnTo>
                      <a:pt x="2471" y="205674"/>
                    </a:lnTo>
                    <a:lnTo>
                      <a:pt x="3994" y="225516"/>
                    </a:lnTo>
                    <a:lnTo>
                      <a:pt x="5554" y="244228"/>
                    </a:lnTo>
                    <a:lnTo>
                      <a:pt x="6898" y="261815"/>
                    </a:lnTo>
                    <a:lnTo>
                      <a:pt x="7951" y="278440"/>
                    </a:lnTo>
                    <a:lnTo>
                      <a:pt x="8732" y="294313"/>
                    </a:lnTo>
                    <a:lnTo>
                      <a:pt x="9288" y="309629"/>
                    </a:lnTo>
                    <a:lnTo>
                      <a:pt x="9508" y="324546"/>
                    </a:lnTo>
                    <a:lnTo>
                      <a:pt x="9132" y="339184"/>
                    </a:lnTo>
                    <a:lnTo>
                      <a:pt x="8069" y="353642"/>
                    </a:lnTo>
                    <a:lnTo>
                      <a:pt x="6542" y="368473"/>
                    </a:lnTo>
                    <a:lnTo>
                      <a:pt x="4980" y="384639"/>
                    </a:lnTo>
                    <a:lnTo>
                      <a:pt x="3634" y="402547"/>
                    </a:lnTo>
                    <a:lnTo>
                      <a:pt x="2580" y="421626"/>
                    </a:lnTo>
                    <a:lnTo>
                      <a:pt x="1798" y="440664"/>
                    </a:lnTo>
                    <a:lnTo>
                      <a:pt x="1237" y="458948"/>
                    </a:lnTo>
                    <a:lnTo>
                      <a:pt x="844" y="476289"/>
                    </a:lnTo>
                    <a:lnTo>
                      <a:pt x="572" y="492767"/>
                    </a:lnTo>
                    <a:lnTo>
                      <a:pt x="386" y="508532"/>
                    </a:lnTo>
                    <a:lnTo>
                      <a:pt x="259" y="523152"/>
                    </a:lnTo>
                    <a:lnTo>
                      <a:pt x="160" y="537029"/>
                    </a:lnTo>
                    <a:lnTo>
                      <a:pt x="79" y="551388"/>
                    </a:lnTo>
                    <a:lnTo>
                      <a:pt x="0" y="56853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1934075" y="4867961"/>
                <a:ext cx="239139" cy="283287"/>
              </a:xfrm>
              <a:custGeom>
                <a:avLst/>
                <a:gdLst/>
                <a:ahLst/>
                <a:cxnLst/>
                <a:rect l="0" t="0" r="0" b="0"/>
                <a:pathLst>
                  <a:path w="239139" h="283287">
                    <a:moveTo>
                      <a:pt x="49625" y="8839"/>
                    </a:moveTo>
                    <a:lnTo>
                      <a:pt x="46692" y="17640"/>
                    </a:lnTo>
                    <a:lnTo>
                      <a:pt x="43909" y="25987"/>
                    </a:lnTo>
                    <a:lnTo>
                      <a:pt x="41005" y="34685"/>
                    </a:lnTo>
                    <a:lnTo>
                      <a:pt x="37792" y="43807"/>
                    </a:lnTo>
                    <a:lnTo>
                      <a:pt x="33979" y="53301"/>
                    </a:lnTo>
                    <a:lnTo>
                      <a:pt x="29461" y="63089"/>
                    </a:lnTo>
                    <a:lnTo>
                      <a:pt x="24298" y="72930"/>
                    </a:lnTo>
                    <a:lnTo>
                      <a:pt x="18610" y="82456"/>
                    </a:lnTo>
                    <a:lnTo>
                      <a:pt x="12537" y="91437"/>
                    </a:lnTo>
                    <a:lnTo>
                      <a:pt x="6617" y="98056"/>
                    </a:lnTo>
                    <a:lnTo>
                      <a:pt x="2182" y="99996"/>
                    </a:lnTo>
                    <a:lnTo>
                      <a:pt x="115" y="97861"/>
                    </a:lnTo>
                    <a:lnTo>
                      <a:pt x="0" y="92870"/>
                    </a:lnTo>
                    <a:lnTo>
                      <a:pt x="1198" y="85980"/>
                    </a:lnTo>
                    <a:lnTo>
                      <a:pt x="3231" y="77847"/>
                    </a:lnTo>
                    <a:lnTo>
                      <a:pt x="5796" y="68903"/>
                    </a:lnTo>
                    <a:lnTo>
                      <a:pt x="8864" y="59592"/>
                    </a:lnTo>
                    <a:lnTo>
                      <a:pt x="12621" y="50405"/>
                    </a:lnTo>
                    <a:lnTo>
                      <a:pt x="17121" y="41590"/>
                    </a:lnTo>
                    <a:lnTo>
                      <a:pt x="22284" y="33192"/>
                    </a:lnTo>
                    <a:lnTo>
                      <a:pt x="27975" y="25163"/>
                    </a:lnTo>
                    <a:lnTo>
                      <a:pt x="34070" y="17439"/>
                    </a:lnTo>
                    <a:lnTo>
                      <a:pt x="40620" y="10438"/>
                    </a:lnTo>
                    <a:lnTo>
                      <a:pt x="47849" y="5019"/>
                    </a:lnTo>
                    <a:lnTo>
                      <a:pt x="55824" y="1529"/>
                    </a:lnTo>
                    <a:lnTo>
                      <a:pt x="64468" y="0"/>
                    </a:lnTo>
                    <a:lnTo>
                      <a:pt x="73648" y="411"/>
                    </a:lnTo>
                    <a:lnTo>
                      <a:pt x="83223" y="2545"/>
                    </a:lnTo>
                    <a:lnTo>
                      <a:pt x="92754" y="6231"/>
                    </a:lnTo>
                    <a:lnTo>
                      <a:pt x="101540" y="11438"/>
                    </a:lnTo>
                    <a:lnTo>
                      <a:pt x="109259" y="18008"/>
                    </a:lnTo>
                    <a:lnTo>
                      <a:pt x="115932" y="25689"/>
                    </a:lnTo>
                    <a:lnTo>
                      <a:pt x="121730" y="34213"/>
                    </a:lnTo>
                    <a:lnTo>
                      <a:pt x="126854" y="43353"/>
                    </a:lnTo>
                    <a:lnTo>
                      <a:pt x="131484" y="52930"/>
                    </a:lnTo>
                    <a:lnTo>
                      <a:pt x="135762" y="62812"/>
                    </a:lnTo>
                    <a:lnTo>
                      <a:pt x="139786" y="72908"/>
                    </a:lnTo>
                    <a:lnTo>
                      <a:pt x="143304" y="83314"/>
                    </a:lnTo>
                    <a:lnTo>
                      <a:pt x="145755" y="94293"/>
                    </a:lnTo>
                    <a:lnTo>
                      <a:pt x="146923" y="105941"/>
                    </a:lnTo>
                    <a:lnTo>
                      <a:pt x="147062" y="118207"/>
                    </a:lnTo>
                    <a:lnTo>
                      <a:pt x="146698" y="130973"/>
                    </a:lnTo>
                    <a:lnTo>
                      <a:pt x="146193" y="144113"/>
                    </a:lnTo>
                    <a:lnTo>
                      <a:pt x="145550" y="157360"/>
                    </a:lnTo>
                    <a:lnTo>
                      <a:pt x="144521" y="170327"/>
                    </a:lnTo>
                    <a:lnTo>
                      <a:pt x="142979" y="182825"/>
                    </a:lnTo>
                    <a:lnTo>
                      <a:pt x="140944" y="194843"/>
                    </a:lnTo>
                    <a:lnTo>
                      <a:pt x="138500" y="206454"/>
                    </a:lnTo>
                    <a:lnTo>
                      <a:pt x="135737" y="217743"/>
                    </a:lnTo>
                    <a:lnTo>
                      <a:pt x="132575" y="228632"/>
                    </a:lnTo>
                    <a:lnTo>
                      <a:pt x="128775" y="238877"/>
                    </a:lnTo>
                    <a:lnTo>
                      <a:pt x="124250" y="248397"/>
                    </a:lnTo>
                    <a:lnTo>
                      <a:pt x="118907" y="257095"/>
                    </a:lnTo>
                    <a:lnTo>
                      <a:pt x="112563" y="264793"/>
                    </a:lnTo>
                    <a:lnTo>
                      <a:pt x="105215" y="271480"/>
                    </a:lnTo>
                    <a:lnTo>
                      <a:pt x="96838" y="276970"/>
                    </a:lnTo>
                    <a:lnTo>
                      <a:pt x="87313" y="280835"/>
                    </a:lnTo>
                    <a:lnTo>
                      <a:pt x="76691" y="282981"/>
                    </a:lnTo>
                    <a:lnTo>
                      <a:pt x="65476" y="283286"/>
                    </a:lnTo>
                    <a:lnTo>
                      <a:pt x="54488" y="281447"/>
                    </a:lnTo>
                    <a:lnTo>
                      <a:pt x="44185" y="277500"/>
                    </a:lnTo>
                    <a:lnTo>
                      <a:pt x="34982" y="271596"/>
                    </a:lnTo>
                    <a:lnTo>
                      <a:pt x="27405" y="263822"/>
                    </a:lnTo>
                    <a:lnTo>
                      <a:pt x="21582" y="254418"/>
                    </a:lnTo>
                    <a:lnTo>
                      <a:pt x="17638" y="244040"/>
                    </a:lnTo>
                    <a:lnTo>
                      <a:pt x="15874" y="233622"/>
                    </a:lnTo>
                    <a:lnTo>
                      <a:pt x="16245" y="223702"/>
                    </a:lnTo>
                    <a:lnTo>
                      <a:pt x="18593" y="214586"/>
                    </a:lnTo>
                    <a:lnTo>
                      <a:pt x="22826" y="206537"/>
                    </a:lnTo>
                    <a:lnTo>
                      <a:pt x="28707" y="199578"/>
                    </a:lnTo>
                    <a:lnTo>
                      <a:pt x="35907" y="193887"/>
                    </a:lnTo>
                    <a:lnTo>
                      <a:pt x="44102" y="189879"/>
                    </a:lnTo>
                    <a:lnTo>
                      <a:pt x="53017" y="187624"/>
                    </a:lnTo>
                    <a:lnTo>
                      <a:pt x="62442" y="186905"/>
                    </a:lnTo>
                    <a:lnTo>
                      <a:pt x="72221" y="187400"/>
                    </a:lnTo>
                    <a:lnTo>
                      <a:pt x="82239" y="188810"/>
                    </a:lnTo>
                    <a:lnTo>
                      <a:pt x="92254" y="191041"/>
                    </a:lnTo>
                    <a:lnTo>
                      <a:pt x="101905" y="194208"/>
                    </a:lnTo>
                    <a:lnTo>
                      <a:pt x="111031" y="198299"/>
                    </a:lnTo>
                    <a:lnTo>
                      <a:pt x="119804" y="203181"/>
                    </a:lnTo>
                    <a:lnTo>
                      <a:pt x="128616" y="208681"/>
                    </a:lnTo>
                    <a:lnTo>
                      <a:pt x="137696" y="214637"/>
                    </a:lnTo>
                    <a:lnTo>
                      <a:pt x="147101" y="220754"/>
                    </a:lnTo>
                    <a:lnTo>
                      <a:pt x="156801" y="226628"/>
                    </a:lnTo>
                    <a:lnTo>
                      <a:pt x="166737" y="232048"/>
                    </a:lnTo>
                    <a:lnTo>
                      <a:pt x="176852" y="236669"/>
                    </a:lnTo>
                    <a:lnTo>
                      <a:pt x="187095" y="239942"/>
                    </a:lnTo>
                    <a:lnTo>
                      <a:pt x="197414" y="241700"/>
                    </a:lnTo>
                    <a:lnTo>
                      <a:pt x="207328" y="242250"/>
                    </a:lnTo>
                    <a:lnTo>
                      <a:pt x="216899" y="242238"/>
                    </a:lnTo>
                    <a:lnTo>
                      <a:pt x="226966" y="241662"/>
                    </a:lnTo>
                    <a:lnTo>
                      <a:pt x="239138" y="24046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1836301" y="5213711"/>
                <a:ext cx="347442" cy="52644"/>
              </a:xfrm>
              <a:custGeom>
                <a:avLst/>
                <a:gdLst/>
                <a:ahLst/>
                <a:cxnLst/>
                <a:rect l="0" t="0" r="0" b="0"/>
                <a:pathLst>
                  <a:path w="347442" h="52644">
                    <a:moveTo>
                      <a:pt x="347441" y="0"/>
                    </a:moveTo>
                    <a:lnTo>
                      <a:pt x="335772" y="2934"/>
                    </a:lnTo>
                    <a:lnTo>
                      <a:pt x="325284" y="5716"/>
                    </a:lnTo>
                    <a:lnTo>
                      <a:pt x="314982" y="8616"/>
                    </a:lnTo>
                    <a:lnTo>
                      <a:pt x="304681" y="11657"/>
                    </a:lnTo>
                    <a:lnTo>
                      <a:pt x="294337" y="14822"/>
                    </a:lnTo>
                    <a:lnTo>
                      <a:pt x="283938" y="18086"/>
                    </a:lnTo>
                    <a:lnTo>
                      <a:pt x="273164" y="21424"/>
                    </a:lnTo>
                    <a:lnTo>
                      <a:pt x="261410" y="24815"/>
                    </a:lnTo>
                    <a:lnTo>
                      <a:pt x="248424" y="28239"/>
                    </a:lnTo>
                    <a:lnTo>
                      <a:pt x="234277" y="31521"/>
                    </a:lnTo>
                    <a:lnTo>
                      <a:pt x="219178" y="34345"/>
                    </a:lnTo>
                    <a:lnTo>
                      <a:pt x="203362" y="36581"/>
                    </a:lnTo>
                    <a:lnTo>
                      <a:pt x="187353" y="38421"/>
                    </a:lnTo>
                    <a:lnTo>
                      <a:pt x="171919" y="40271"/>
                    </a:lnTo>
                    <a:lnTo>
                      <a:pt x="157429" y="42365"/>
                    </a:lnTo>
                    <a:lnTo>
                      <a:pt x="143736" y="44604"/>
                    </a:lnTo>
                    <a:lnTo>
                      <a:pt x="130386" y="46655"/>
                    </a:lnTo>
                    <a:lnTo>
                      <a:pt x="117062" y="48331"/>
                    </a:lnTo>
                    <a:lnTo>
                      <a:pt x="103467" y="49608"/>
                    </a:lnTo>
                    <a:lnTo>
                      <a:pt x="89260" y="50540"/>
                    </a:lnTo>
                    <a:lnTo>
                      <a:pt x="74341" y="51202"/>
                    </a:lnTo>
                    <a:lnTo>
                      <a:pt x="59336" y="51664"/>
                    </a:lnTo>
                    <a:lnTo>
                      <a:pt x="43912" y="52032"/>
                    </a:lnTo>
                    <a:lnTo>
                      <a:pt x="25597" y="52340"/>
                    </a:lnTo>
                    <a:lnTo>
                      <a:pt x="0" y="5264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1857358" y="5357385"/>
                <a:ext cx="242362" cy="256410"/>
              </a:xfrm>
              <a:custGeom>
                <a:avLst/>
                <a:gdLst/>
                <a:ahLst/>
                <a:cxnLst/>
                <a:rect l="0" t="0" r="0" b="0"/>
                <a:pathLst>
                  <a:path w="242362" h="256410">
                    <a:moveTo>
                      <a:pt x="242156" y="3726"/>
                    </a:moveTo>
                    <a:lnTo>
                      <a:pt x="233354" y="6525"/>
                    </a:lnTo>
                    <a:lnTo>
                      <a:pt x="225007" y="8027"/>
                    </a:lnTo>
                    <a:lnTo>
                      <a:pt x="216309" y="8343"/>
                    </a:lnTo>
                    <a:lnTo>
                      <a:pt x="207188" y="8009"/>
                    </a:lnTo>
                    <a:lnTo>
                      <a:pt x="197693" y="7838"/>
                    </a:lnTo>
                    <a:lnTo>
                      <a:pt x="187901" y="8266"/>
                    </a:lnTo>
                    <a:lnTo>
                      <a:pt x="177887" y="9062"/>
                    </a:lnTo>
                    <a:lnTo>
                      <a:pt x="167713" y="9535"/>
                    </a:lnTo>
                    <a:lnTo>
                      <a:pt x="157426" y="9299"/>
                    </a:lnTo>
                    <a:lnTo>
                      <a:pt x="147063" y="8292"/>
                    </a:lnTo>
                    <a:lnTo>
                      <a:pt x="136645" y="6612"/>
                    </a:lnTo>
                    <a:lnTo>
                      <a:pt x="126191" y="4411"/>
                    </a:lnTo>
                    <a:lnTo>
                      <a:pt x="115713" y="2153"/>
                    </a:lnTo>
                    <a:lnTo>
                      <a:pt x="105218" y="564"/>
                    </a:lnTo>
                    <a:lnTo>
                      <a:pt x="94725" y="0"/>
                    </a:lnTo>
                    <a:lnTo>
                      <a:pt x="84730" y="948"/>
                    </a:lnTo>
                    <a:lnTo>
                      <a:pt x="76157" y="4171"/>
                    </a:lnTo>
                    <a:lnTo>
                      <a:pt x="69399" y="9859"/>
                    </a:lnTo>
                    <a:lnTo>
                      <a:pt x="64524" y="17578"/>
                    </a:lnTo>
                    <a:lnTo>
                      <a:pt x="61537" y="26577"/>
                    </a:lnTo>
                    <a:lnTo>
                      <a:pt x="60232" y="36295"/>
                    </a:lnTo>
                    <a:lnTo>
                      <a:pt x="60285" y="46560"/>
                    </a:lnTo>
                    <a:lnTo>
                      <a:pt x="61367" y="57502"/>
                    </a:lnTo>
                    <a:lnTo>
                      <a:pt x="63211" y="69122"/>
                    </a:lnTo>
                    <a:lnTo>
                      <a:pt x="66048" y="80150"/>
                    </a:lnTo>
                    <a:lnTo>
                      <a:pt x="70450" y="87205"/>
                    </a:lnTo>
                    <a:lnTo>
                      <a:pt x="75975" y="88755"/>
                    </a:lnTo>
                    <a:lnTo>
                      <a:pt x="81756" y="86781"/>
                    </a:lnTo>
                    <a:lnTo>
                      <a:pt x="87999" y="83140"/>
                    </a:lnTo>
                    <a:lnTo>
                      <a:pt x="95382" y="79285"/>
                    </a:lnTo>
                    <a:lnTo>
                      <a:pt x="104174" y="75953"/>
                    </a:lnTo>
                    <a:lnTo>
                      <a:pt x="113964" y="73676"/>
                    </a:lnTo>
                    <a:lnTo>
                      <a:pt x="123897" y="73025"/>
                    </a:lnTo>
                    <a:lnTo>
                      <a:pt x="133453" y="74134"/>
                    </a:lnTo>
                    <a:lnTo>
                      <a:pt x="142473" y="76806"/>
                    </a:lnTo>
                    <a:lnTo>
                      <a:pt x="150981" y="80722"/>
                    </a:lnTo>
                    <a:lnTo>
                      <a:pt x="159070" y="85571"/>
                    </a:lnTo>
                    <a:lnTo>
                      <a:pt x="166841" y="91093"/>
                    </a:lnTo>
                    <a:lnTo>
                      <a:pt x="174380" y="97090"/>
                    </a:lnTo>
                    <a:lnTo>
                      <a:pt x="181755" y="103415"/>
                    </a:lnTo>
                    <a:lnTo>
                      <a:pt x="189016" y="109965"/>
                    </a:lnTo>
                    <a:lnTo>
                      <a:pt x="196199" y="116668"/>
                    </a:lnTo>
                    <a:lnTo>
                      <a:pt x="203323" y="123481"/>
                    </a:lnTo>
                    <a:lnTo>
                      <a:pt x="210243" y="130531"/>
                    </a:lnTo>
                    <a:lnTo>
                      <a:pt x="216664" y="138103"/>
                    </a:lnTo>
                    <a:lnTo>
                      <a:pt x="222462" y="146312"/>
                    </a:lnTo>
                    <a:lnTo>
                      <a:pt x="227678" y="155114"/>
                    </a:lnTo>
                    <a:lnTo>
                      <a:pt x="232415" y="164401"/>
                    </a:lnTo>
                    <a:lnTo>
                      <a:pt x="236775" y="174053"/>
                    </a:lnTo>
                    <a:lnTo>
                      <a:pt x="240363" y="183805"/>
                    </a:lnTo>
                    <a:lnTo>
                      <a:pt x="242337" y="193271"/>
                    </a:lnTo>
                    <a:lnTo>
                      <a:pt x="242361" y="202261"/>
                    </a:lnTo>
                    <a:lnTo>
                      <a:pt x="240409" y="210602"/>
                    </a:lnTo>
                    <a:lnTo>
                      <a:pt x="236507" y="218057"/>
                    </a:lnTo>
                    <a:lnTo>
                      <a:pt x="230876" y="224586"/>
                    </a:lnTo>
                    <a:lnTo>
                      <a:pt x="223689" y="230140"/>
                    </a:lnTo>
                    <a:lnTo>
                      <a:pt x="214979" y="234581"/>
                    </a:lnTo>
                    <a:lnTo>
                      <a:pt x="204907" y="237935"/>
                    </a:lnTo>
                    <a:lnTo>
                      <a:pt x="193893" y="240207"/>
                    </a:lnTo>
                    <a:lnTo>
                      <a:pt x="182509" y="241290"/>
                    </a:lnTo>
                    <a:lnTo>
                      <a:pt x="171105" y="241248"/>
                    </a:lnTo>
                    <a:lnTo>
                      <a:pt x="159498" y="240424"/>
                    </a:lnTo>
                    <a:lnTo>
                      <a:pt x="147108" y="239340"/>
                    </a:lnTo>
                    <a:lnTo>
                      <a:pt x="133666" y="238325"/>
                    </a:lnTo>
                    <a:lnTo>
                      <a:pt x="119536" y="237663"/>
                    </a:lnTo>
                    <a:lnTo>
                      <a:pt x="105504" y="237677"/>
                    </a:lnTo>
                    <a:lnTo>
                      <a:pt x="92023" y="238468"/>
                    </a:lnTo>
                    <a:lnTo>
                      <a:pt x="79039" y="239967"/>
                    </a:lnTo>
                    <a:lnTo>
                      <a:pt x="66180" y="242036"/>
                    </a:lnTo>
                    <a:lnTo>
                      <a:pt x="53216" y="244531"/>
                    </a:lnTo>
                    <a:lnTo>
                      <a:pt x="40667" y="247181"/>
                    </a:lnTo>
                    <a:lnTo>
                      <a:pt x="28493" y="249852"/>
                    </a:lnTo>
                    <a:lnTo>
                      <a:pt x="15623" y="252775"/>
                    </a:lnTo>
                    <a:lnTo>
                      <a:pt x="0" y="25640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7" name="Group 46"/>
          <p:cNvGrpSpPr/>
          <p:nvPr/>
        </p:nvGrpSpPr>
        <p:grpSpPr>
          <a:xfrm>
            <a:off x="1483333" y="3264402"/>
            <a:ext cx="473784" cy="815417"/>
            <a:chOff x="1483333" y="3264402"/>
            <a:chExt cx="473784" cy="815417"/>
          </a:xfrm>
        </p:grpSpPr>
        <p:sp>
          <p:nvSpPr>
            <p:cNvPr id="44" name="Freeform 43"/>
            <p:cNvSpPr/>
            <p:nvPr/>
          </p:nvSpPr>
          <p:spPr>
            <a:xfrm>
              <a:off x="1593041" y="3264402"/>
              <a:ext cx="281813" cy="339174"/>
            </a:xfrm>
            <a:custGeom>
              <a:avLst/>
              <a:gdLst/>
              <a:ahLst/>
              <a:cxnLst/>
              <a:rect l="0" t="0" r="0" b="0"/>
              <a:pathLst>
                <a:path w="281813" h="339174">
                  <a:moveTo>
                    <a:pt x="90334" y="12790"/>
                  </a:moveTo>
                  <a:lnTo>
                    <a:pt x="84466" y="18658"/>
                  </a:lnTo>
                  <a:lnTo>
                    <a:pt x="78902" y="24222"/>
                  </a:lnTo>
                  <a:lnTo>
                    <a:pt x="73103" y="30021"/>
                  </a:lnTo>
                  <a:lnTo>
                    <a:pt x="67022" y="36102"/>
                  </a:lnTo>
                  <a:lnTo>
                    <a:pt x="60692" y="42432"/>
                  </a:lnTo>
                  <a:lnTo>
                    <a:pt x="54164" y="48960"/>
                  </a:lnTo>
                  <a:lnTo>
                    <a:pt x="47488" y="55636"/>
                  </a:lnTo>
                  <a:lnTo>
                    <a:pt x="40705" y="62418"/>
                  </a:lnTo>
                  <a:lnTo>
                    <a:pt x="33848" y="69276"/>
                  </a:lnTo>
                  <a:lnTo>
                    <a:pt x="26938" y="76185"/>
                  </a:lnTo>
                  <a:lnTo>
                    <a:pt x="19993" y="83130"/>
                  </a:lnTo>
                  <a:lnTo>
                    <a:pt x="13035" y="90045"/>
                  </a:lnTo>
                  <a:lnTo>
                    <a:pt x="6474" y="95010"/>
                  </a:lnTo>
                  <a:lnTo>
                    <a:pt x="1729" y="95636"/>
                  </a:lnTo>
                  <a:lnTo>
                    <a:pt x="0" y="92628"/>
                  </a:lnTo>
                  <a:lnTo>
                    <a:pt x="952" y="87110"/>
                  </a:lnTo>
                  <a:lnTo>
                    <a:pt x="3866" y="80077"/>
                  </a:lnTo>
                  <a:lnTo>
                    <a:pt x="8131" y="72404"/>
                  </a:lnTo>
                  <a:lnTo>
                    <a:pt x="13313" y="64594"/>
                  </a:lnTo>
                  <a:lnTo>
                    <a:pt x="19275" y="56866"/>
                  </a:lnTo>
                  <a:lnTo>
                    <a:pt x="26122" y="49283"/>
                  </a:lnTo>
                  <a:lnTo>
                    <a:pt x="33847" y="41847"/>
                  </a:lnTo>
                  <a:lnTo>
                    <a:pt x="42327" y="34697"/>
                  </a:lnTo>
                  <a:lnTo>
                    <a:pt x="51398" y="28113"/>
                  </a:lnTo>
                  <a:lnTo>
                    <a:pt x="60911" y="22199"/>
                  </a:lnTo>
                  <a:lnTo>
                    <a:pt x="70740" y="16905"/>
                  </a:lnTo>
                  <a:lnTo>
                    <a:pt x="80791" y="12113"/>
                  </a:lnTo>
                  <a:lnTo>
                    <a:pt x="90996" y="7713"/>
                  </a:lnTo>
                  <a:lnTo>
                    <a:pt x="101307" y="3927"/>
                  </a:lnTo>
                  <a:lnTo>
                    <a:pt x="111688" y="1288"/>
                  </a:lnTo>
                  <a:lnTo>
                    <a:pt x="122113" y="0"/>
                  </a:lnTo>
                  <a:lnTo>
                    <a:pt x="132403" y="118"/>
                  </a:lnTo>
                  <a:lnTo>
                    <a:pt x="142239" y="1718"/>
                  </a:lnTo>
                  <a:lnTo>
                    <a:pt x="151480" y="4690"/>
                  </a:lnTo>
                  <a:lnTo>
                    <a:pt x="159991" y="8957"/>
                  </a:lnTo>
                  <a:lnTo>
                    <a:pt x="167561" y="14561"/>
                  </a:lnTo>
                  <a:lnTo>
                    <a:pt x="174163" y="21402"/>
                  </a:lnTo>
                  <a:lnTo>
                    <a:pt x="179596" y="29265"/>
                  </a:lnTo>
                  <a:lnTo>
                    <a:pt x="183423" y="37913"/>
                  </a:lnTo>
                  <a:lnTo>
                    <a:pt x="185547" y="47132"/>
                  </a:lnTo>
                  <a:lnTo>
                    <a:pt x="186009" y="56592"/>
                  </a:lnTo>
                  <a:lnTo>
                    <a:pt x="184806" y="65862"/>
                  </a:lnTo>
                  <a:lnTo>
                    <a:pt x="182109" y="74725"/>
                  </a:lnTo>
                  <a:lnTo>
                    <a:pt x="178199" y="83150"/>
                  </a:lnTo>
                  <a:lnTo>
                    <a:pt x="173366" y="91195"/>
                  </a:lnTo>
                  <a:lnTo>
                    <a:pt x="167861" y="98942"/>
                  </a:lnTo>
                  <a:lnTo>
                    <a:pt x="161879" y="106468"/>
                  </a:lnTo>
                  <a:lnTo>
                    <a:pt x="155565" y="113836"/>
                  </a:lnTo>
                  <a:lnTo>
                    <a:pt x="149055" y="121039"/>
                  </a:lnTo>
                  <a:lnTo>
                    <a:pt x="143597" y="126217"/>
                  </a:lnTo>
                  <a:lnTo>
                    <a:pt x="141219" y="127339"/>
                  </a:lnTo>
                  <a:lnTo>
                    <a:pt x="142323" y="125723"/>
                  </a:lnTo>
                  <a:lnTo>
                    <a:pt x="146271" y="122773"/>
                  </a:lnTo>
                  <a:lnTo>
                    <a:pt x="152293" y="119598"/>
                  </a:lnTo>
                  <a:lnTo>
                    <a:pt x="159764" y="117185"/>
                  </a:lnTo>
                  <a:lnTo>
                    <a:pt x="168229" y="115953"/>
                  </a:lnTo>
                  <a:lnTo>
                    <a:pt x="177370" y="115894"/>
                  </a:lnTo>
                  <a:lnTo>
                    <a:pt x="186968" y="116821"/>
                  </a:lnTo>
                  <a:lnTo>
                    <a:pt x="196873" y="118512"/>
                  </a:lnTo>
                  <a:lnTo>
                    <a:pt x="206985" y="120928"/>
                  </a:lnTo>
                  <a:lnTo>
                    <a:pt x="217235" y="124218"/>
                  </a:lnTo>
                  <a:lnTo>
                    <a:pt x="227568" y="128395"/>
                  </a:lnTo>
                  <a:lnTo>
                    <a:pt x="237627" y="133502"/>
                  </a:lnTo>
                  <a:lnTo>
                    <a:pt x="246776" y="139687"/>
                  </a:lnTo>
                  <a:lnTo>
                    <a:pt x="254742" y="146925"/>
                  </a:lnTo>
                  <a:lnTo>
                    <a:pt x="261583" y="155057"/>
                  </a:lnTo>
                  <a:lnTo>
                    <a:pt x="267494" y="163886"/>
                  </a:lnTo>
                  <a:lnTo>
                    <a:pt x="272685" y="173231"/>
                  </a:lnTo>
                  <a:lnTo>
                    <a:pt x="277020" y="182946"/>
                  </a:lnTo>
                  <a:lnTo>
                    <a:pt x="280036" y="192919"/>
                  </a:lnTo>
                  <a:lnTo>
                    <a:pt x="281585" y="203072"/>
                  </a:lnTo>
                  <a:lnTo>
                    <a:pt x="281812" y="213347"/>
                  </a:lnTo>
                  <a:lnTo>
                    <a:pt x="280977" y="223705"/>
                  </a:lnTo>
                  <a:lnTo>
                    <a:pt x="279333" y="234114"/>
                  </a:lnTo>
                  <a:lnTo>
                    <a:pt x="276772" y="244393"/>
                  </a:lnTo>
                  <a:lnTo>
                    <a:pt x="272851" y="254222"/>
                  </a:lnTo>
                  <a:lnTo>
                    <a:pt x="267436" y="263463"/>
                  </a:lnTo>
                  <a:lnTo>
                    <a:pt x="260682" y="272144"/>
                  </a:lnTo>
                  <a:lnTo>
                    <a:pt x="252852" y="280361"/>
                  </a:lnTo>
                  <a:lnTo>
                    <a:pt x="244210" y="288218"/>
                  </a:lnTo>
                  <a:lnTo>
                    <a:pt x="234814" y="295649"/>
                  </a:lnTo>
                  <a:lnTo>
                    <a:pt x="224529" y="302420"/>
                  </a:lnTo>
                  <a:lnTo>
                    <a:pt x="213353" y="308453"/>
                  </a:lnTo>
                  <a:lnTo>
                    <a:pt x="201409" y="313658"/>
                  </a:lnTo>
                  <a:lnTo>
                    <a:pt x="188859" y="317857"/>
                  </a:lnTo>
                  <a:lnTo>
                    <a:pt x="175859" y="321050"/>
                  </a:lnTo>
                  <a:lnTo>
                    <a:pt x="162537" y="323381"/>
                  </a:lnTo>
                  <a:lnTo>
                    <a:pt x="148987" y="325036"/>
                  </a:lnTo>
                  <a:lnTo>
                    <a:pt x="135275" y="326190"/>
                  </a:lnTo>
                  <a:lnTo>
                    <a:pt x="121287" y="326984"/>
                  </a:lnTo>
                  <a:lnTo>
                    <a:pt x="106751" y="327526"/>
                  </a:lnTo>
                  <a:lnTo>
                    <a:pt x="91575" y="327898"/>
                  </a:lnTo>
                  <a:lnTo>
                    <a:pt x="76182" y="328348"/>
                  </a:lnTo>
                  <a:lnTo>
                    <a:pt x="59705" y="329443"/>
                  </a:lnTo>
                  <a:lnTo>
                    <a:pt x="38459" y="332399"/>
                  </a:lnTo>
                  <a:lnTo>
                    <a:pt x="6106" y="339173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483333" y="3635161"/>
              <a:ext cx="473784" cy="63172"/>
            </a:xfrm>
            <a:custGeom>
              <a:avLst/>
              <a:gdLst/>
              <a:ahLst/>
              <a:cxnLst/>
              <a:rect l="0" t="0" r="0" b="0"/>
              <a:pathLst>
                <a:path w="473784" h="63172">
                  <a:moveTo>
                    <a:pt x="473783" y="0"/>
                  </a:moveTo>
                  <a:lnTo>
                    <a:pt x="462048" y="2867"/>
                  </a:lnTo>
                  <a:lnTo>
                    <a:pt x="450919" y="5009"/>
                  </a:lnTo>
                  <a:lnTo>
                    <a:pt x="439320" y="6616"/>
                  </a:lnTo>
                  <a:lnTo>
                    <a:pt x="427159" y="7970"/>
                  </a:lnTo>
                  <a:lnTo>
                    <a:pt x="414499" y="9467"/>
                  </a:lnTo>
                  <a:lnTo>
                    <a:pt x="401443" y="11313"/>
                  </a:lnTo>
                  <a:lnTo>
                    <a:pt x="388091" y="13380"/>
                  </a:lnTo>
                  <a:lnTo>
                    <a:pt x="374526" y="15312"/>
                  </a:lnTo>
                  <a:lnTo>
                    <a:pt x="360815" y="16912"/>
                  </a:lnTo>
                  <a:lnTo>
                    <a:pt x="347169" y="18309"/>
                  </a:lnTo>
                  <a:lnTo>
                    <a:pt x="333927" y="19854"/>
                  </a:lnTo>
                  <a:lnTo>
                    <a:pt x="321237" y="21744"/>
                  </a:lnTo>
                  <a:lnTo>
                    <a:pt x="308919" y="24014"/>
                  </a:lnTo>
                  <a:lnTo>
                    <a:pt x="296574" y="26617"/>
                  </a:lnTo>
                  <a:lnTo>
                    <a:pt x="283969" y="29477"/>
                  </a:lnTo>
                  <a:lnTo>
                    <a:pt x="271044" y="32364"/>
                  </a:lnTo>
                  <a:lnTo>
                    <a:pt x="257827" y="34916"/>
                  </a:lnTo>
                  <a:lnTo>
                    <a:pt x="244380" y="36966"/>
                  </a:lnTo>
                  <a:lnTo>
                    <a:pt x="230926" y="38679"/>
                  </a:lnTo>
                  <a:lnTo>
                    <a:pt x="217820" y="40444"/>
                  </a:lnTo>
                  <a:lnTo>
                    <a:pt x="205224" y="42481"/>
                  </a:lnTo>
                  <a:lnTo>
                    <a:pt x="192971" y="44682"/>
                  </a:lnTo>
                  <a:lnTo>
                    <a:pt x="180670" y="46706"/>
                  </a:lnTo>
                  <a:lnTo>
                    <a:pt x="168094" y="48369"/>
                  </a:lnTo>
                  <a:lnTo>
                    <a:pt x="155189" y="49808"/>
                  </a:lnTo>
                  <a:lnTo>
                    <a:pt x="141986" y="51381"/>
                  </a:lnTo>
                  <a:lnTo>
                    <a:pt x="128539" y="53286"/>
                  </a:lnTo>
                  <a:lnTo>
                    <a:pt x="114746" y="55397"/>
                  </a:lnTo>
                  <a:lnTo>
                    <a:pt x="100347" y="57360"/>
                  </a:lnTo>
                  <a:lnTo>
                    <a:pt x="85266" y="58977"/>
                  </a:lnTo>
                  <a:lnTo>
                    <a:pt x="69939" y="60218"/>
                  </a:lnTo>
                  <a:lnTo>
                    <a:pt x="53514" y="61260"/>
                  </a:lnTo>
                  <a:lnTo>
                    <a:pt x="32312" y="6219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588618" y="3729917"/>
              <a:ext cx="269068" cy="349902"/>
            </a:xfrm>
            <a:custGeom>
              <a:avLst/>
              <a:gdLst/>
              <a:ahLst/>
              <a:cxnLst/>
              <a:rect l="0" t="0" r="0" b="0"/>
              <a:pathLst>
                <a:path w="269068" h="349902">
                  <a:moveTo>
                    <a:pt x="210570" y="0"/>
                  </a:moveTo>
                  <a:lnTo>
                    <a:pt x="204569" y="5801"/>
                  </a:lnTo>
                  <a:lnTo>
                    <a:pt x="197724" y="10725"/>
                  </a:lnTo>
                  <a:lnTo>
                    <a:pt x="189336" y="15228"/>
                  </a:lnTo>
                  <a:lnTo>
                    <a:pt x="179709" y="19448"/>
                  </a:lnTo>
                  <a:lnTo>
                    <a:pt x="169394" y="23462"/>
                  </a:lnTo>
                  <a:lnTo>
                    <a:pt x="158782" y="27319"/>
                  </a:lnTo>
                  <a:lnTo>
                    <a:pt x="147911" y="30899"/>
                  </a:lnTo>
                  <a:lnTo>
                    <a:pt x="136563" y="33926"/>
                  </a:lnTo>
                  <a:lnTo>
                    <a:pt x="124637" y="36294"/>
                  </a:lnTo>
                  <a:lnTo>
                    <a:pt x="112173" y="38055"/>
                  </a:lnTo>
                  <a:lnTo>
                    <a:pt x="99267" y="39319"/>
                  </a:lnTo>
                  <a:lnTo>
                    <a:pt x="86039" y="40220"/>
                  </a:lnTo>
                  <a:lnTo>
                    <a:pt x="73070" y="41353"/>
                  </a:lnTo>
                  <a:lnTo>
                    <a:pt x="61355" y="43718"/>
                  </a:lnTo>
                  <a:lnTo>
                    <a:pt x="51342" y="47764"/>
                  </a:lnTo>
                  <a:lnTo>
                    <a:pt x="43300" y="53434"/>
                  </a:lnTo>
                  <a:lnTo>
                    <a:pt x="37565" y="60453"/>
                  </a:lnTo>
                  <a:lnTo>
                    <a:pt x="34080" y="68508"/>
                  </a:lnTo>
                  <a:lnTo>
                    <a:pt x="32501" y="77322"/>
                  </a:lnTo>
                  <a:lnTo>
                    <a:pt x="32404" y="86675"/>
                  </a:lnTo>
                  <a:lnTo>
                    <a:pt x="33404" y="96404"/>
                  </a:lnTo>
                  <a:lnTo>
                    <a:pt x="35188" y="106391"/>
                  </a:lnTo>
                  <a:lnTo>
                    <a:pt x="37522" y="116555"/>
                  </a:lnTo>
                  <a:lnTo>
                    <a:pt x="40239" y="126815"/>
                  </a:lnTo>
                  <a:lnTo>
                    <a:pt x="43407" y="136308"/>
                  </a:lnTo>
                  <a:lnTo>
                    <a:pt x="48039" y="143218"/>
                  </a:lnTo>
                  <a:lnTo>
                    <a:pt x="54446" y="146586"/>
                  </a:lnTo>
                  <a:lnTo>
                    <a:pt x="61222" y="146783"/>
                  </a:lnTo>
                  <a:lnTo>
                    <a:pt x="67974" y="144647"/>
                  </a:lnTo>
                  <a:lnTo>
                    <a:pt x="75046" y="141233"/>
                  </a:lnTo>
                  <a:lnTo>
                    <a:pt x="83102" y="137686"/>
                  </a:lnTo>
                  <a:lnTo>
                    <a:pt x="92414" y="134628"/>
                  </a:lnTo>
                  <a:lnTo>
                    <a:pt x="102755" y="132398"/>
                  </a:lnTo>
                  <a:lnTo>
                    <a:pt x="113605" y="131265"/>
                  </a:lnTo>
                  <a:lnTo>
                    <a:pt x="124603" y="131239"/>
                  </a:lnTo>
                  <a:lnTo>
                    <a:pt x="135577" y="132169"/>
                  </a:lnTo>
                  <a:lnTo>
                    <a:pt x="146471" y="133846"/>
                  </a:lnTo>
                  <a:lnTo>
                    <a:pt x="157276" y="136083"/>
                  </a:lnTo>
                  <a:lnTo>
                    <a:pt x="168005" y="138886"/>
                  </a:lnTo>
                  <a:lnTo>
                    <a:pt x="178676" y="142444"/>
                  </a:lnTo>
                  <a:lnTo>
                    <a:pt x="189299" y="146801"/>
                  </a:lnTo>
                  <a:lnTo>
                    <a:pt x="199723" y="151861"/>
                  </a:lnTo>
                  <a:lnTo>
                    <a:pt x="209649" y="157483"/>
                  </a:lnTo>
                  <a:lnTo>
                    <a:pt x="218951" y="163529"/>
                  </a:lnTo>
                  <a:lnTo>
                    <a:pt x="227502" y="170047"/>
                  </a:lnTo>
                  <a:lnTo>
                    <a:pt x="235100" y="177254"/>
                  </a:lnTo>
                  <a:lnTo>
                    <a:pt x="241729" y="185214"/>
                  </a:lnTo>
                  <a:lnTo>
                    <a:pt x="247520" y="193848"/>
                  </a:lnTo>
                  <a:lnTo>
                    <a:pt x="252652" y="203021"/>
                  </a:lnTo>
                  <a:lnTo>
                    <a:pt x="257289" y="212605"/>
                  </a:lnTo>
                  <a:lnTo>
                    <a:pt x="261404" y="222651"/>
                  </a:lnTo>
                  <a:lnTo>
                    <a:pt x="264797" y="233381"/>
                  </a:lnTo>
                  <a:lnTo>
                    <a:pt x="267405" y="244849"/>
                  </a:lnTo>
                  <a:lnTo>
                    <a:pt x="268987" y="256652"/>
                  </a:lnTo>
                  <a:lnTo>
                    <a:pt x="269067" y="268042"/>
                  </a:lnTo>
                  <a:lnTo>
                    <a:pt x="267523" y="278627"/>
                  </a:lnTo>
                  <a:lnTo>
                    <a:pt x="264537" y="288361"/>
                  </a:lnTo>
                  <a:lnTo>
                    <a:pt x="260398" y="297360"/>
                  </a:lnTo>
                  <a:lnTo>
                    <a:pt x="255390" y="305778"/>
                  </a:lnTo>
                  <a:lnTo>
                    <a:pt x="249589" y="313602"/>
                  </a:lnTo>
                  <a:lnTo>
                    <a:pt x="242872" y="320644"/>
                  </a:lnTo>
                  <a:lnTo>
                    <a:pt x="235244" y="326868"/>
                  </a:lnTo>
                  <a:lnTo>
                    <a:pt x="226835" y="332373"/>
                  </a:lnTo>
                  <a:lnTo>
                    <a:pt x="217813" y="337304"/>
                  </a:lnTo>
                  <a:lnTo>
                    <a:pt x="208326" y="341799"/>
                  </a:lnTo>
                  <a:lnTo>
                    <a:pt x="198174" y="345649"/>
                  </a:lnTo>
                  <a:lnTo>
                    <a:pt x="186843" y="348329"/>
                  </a:lnTo>
                  <a:lnTo>
                    <a:pt x="174146" y="349655"/>
                  </a:lnTo>
                  <a:lnTo>
                    <a:pt x="160365" y="349901"/>
                  </a:lnTo>
                  <a:lnTo>
                    <a:pt x="146044" y="349610"/>
                  </a:lnTo>
                  <a:lnTo>
                    <a:pt x="131563" y="349153"/>
                  </a:lnTo>
                  <a:lnTo>
                    <a:pt x="117265" y="348543"/>
                  </a:lnTo>
                  <a:lnTo>
                    <a:pt x="103518" y="347535"/>
                  </a:lnTo>
                  <a:lnTo>
                    <a:pt x="90461" y="346008"/>
                  </a:lnTo>
                  <a:lnTo>
                    <a:pt x="78050" y="343983"/>
                  </a:lnTo>
                  <a:lnTo>
                    <a:pt x="66168" y="341546"/>
                  </a:lnTo>
                  <a:lnTo>
                    <a:pt x="54697" y="338797"/>
                  </a:lnTo>
                  <a:lnTo>
                    <a:pt x="43789" y="335972"/>
                  </a:lnTo>
                  <a:lnTo>
                    <a:pt x="32690" y="333164"/>
                  </a:lnTo>
                  <a:lnTo>
                    <a:pt x="19303" y="330127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C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317500" y="2839592"/>
            <a:ext cx="9290557" cy="0"/>
          </a:xfrm>
          <a:prstGeom prst="line">
            <a:avLst/>
          </a:prstGeom>
          <a:ln w="38100" cap="flat" cmpd="sng" algn="ctr">
            <a:solidFill>
              <a:srgbClr val="A851FF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395811" y="2679831"/>
            <a:ext cx="204148" cy="579108"/>
            <a:chOff x="395811" y="2679831"/>
            <a:chExt cx="204148" cy="579108"/>
          </a:xfrm>
        </p:grpSpPr>
        <p:sp>
          <p:nvSpPr>
            <p:cNvPr id="3" name="Freeform 2"/>
            <p:cNvSpPr/>
            <p:nvPr/>
          </p:nvSpPr>
          <p:spPr>
            <a:xfrm>
              <a:off x="487206" y="2679831"/>
              <a:ext cx="20005" cy="242156"/>
            </a:xfrm>
            <a:custGeom>
              <a:avLst/>
              <a:gdLst/>
              <a:ahLst/>
              <a:cxnLst/>
              <a:rect l="0" t="0" r="0" b="0"/>
              <a:pathLst>
                <a:path w="20005" h="242156">
                  <a:moveTo>
                    <a:pt x="9475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1"/>
                  </a:lnTo>
                  <a:lnTo>
                    <a:pt x="1683" y="38831"/>
                  </a:lnTo>
                  <a:lnTo>
                    <a:pt x="834" y="50643"/>
                  </a:lnTo>
                  <a:lnTo>
                    <a:pt x="241" y="63097"/>
                  </a:lnTo>
                  <a:lnTo>
                    <a:pt x="0" y="75862"/>
                  </a:lnTo>
                  <a:lnTo>
                    <a:pt x="364" y="88494"/>
                  </a:lnTo>
                  <a:lnTo>
                    <a:pt x="1419" y="100772"/>
                  </a:lnTo>
                  <a:lnTo>
                    <a:pt x="2941" y="112980"/>
                  </a:lnTo>
                  <a:lnTo>
                    <a:pt x="4501" y="125782"/>
                  </a:lnTo>
                  <a:lnTo>
                    <a:pt x="5849" y="139503"/>
                  </a:lnTo>
                  <a:lnTo>
                    <a:pt x="7075" y="153821"/>
                  </a:lnTo>
                  <a:lnTo>
                    <a:pt x="8505" y="167980"/>
                  </a:lnTo>
                  <a:lnTo>
                    <a:pt x="10314" y="181532"/>
                  </a:lnTo>
                  <a:lnTo>
                    <a:pt x="12369" y="194126"/>
                  </a:lnTo>
                  <a:lnTo>
                    <a:pt x="14511" y="206679"/>
                  </a:lnTo>
                  <a:lnTo>
                    <a:pt x="16930" y="221407"/>
                  </a:lnTo>
                  <a:lnTo>
                    <a:pt x="20004" y="242155"/>
                  </a:lnTo>
                </a:path>
              </a:pathLst>
            </a:custGeom>
            <a:ln w="38100" cap="flat" cmpd="sng" algn="ctr">
              <a:solidFill>
                <a:srgbClr val="A851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95811" y="3023218"/>
              <a:ext cx="204148" cy="235721"/>
            </a:xfrm>
            <a:custGeom>
              <a:avLst/>
              <a:gdLst/>
              <a:ahLst/>
              <a:cxnLst/>
              <a:rect l="0" t="0" r="0" b="0"/>
              <a:pathLst>
                <a:path w="204148" h="235721">
                  <a:moveTo>
                    <a:pt x="111399" y="14582"/>
                  </a:moveTo>
                  <a:lnTo>
                    <a:pt x="102598" y="11782"/>
                  </a:lnTo>
                  <a:lnTo>
                    <a:pt x="94251" y="10280"/>
                  </a:lnTo>
                  <a:lnTo>
                    <a:pt x="85557" y="9978"/>
                  </a:lnTo>
                  <a:lnTo>
                    <a:pt x="76609" y="10830"/>
                  </a:lnTo>
                  <a:lnTo>
                    <a:pt x="67762" y="12947"/>
                  </a:lnTo>
                  <a:lnTo>
                    <a:pt x="59223" y="16273"/>
                  </a:lnTo>
                  <a:lnTo>
                    <a:pt x="51035" y="20781"/>
                  </a:lnTo>
                  <a:lnTo>
                    <a:pt x="43157" y="26549"/>
                  </a:lnTo>
                  <a:lnTo>
                    <a:pt x="35532" y="33500"/>
                  </a:lnTo>
                  <a:lnTo>
                    <a:pt x="28258" y="41437"/>
                  </a:lnTo>
                  <a:lnTo>
                    <a:pt x="21594" y="50134"/>
                  </a:lnTo>
                  <a:lnTo>
                    <a:pt x="15632" y="59395"/>
                  </a:lnTo>
                  <a:lnTo>
                    <a:pt x="10475" y="69223"/>
                  </a:lnTo>
                  <a:lnTo>
                    <a:pt x="6309" y="79805"/>
                  </a:lnTo>
                  <a:lnTo>
                    <a:pt x="3142" y="91179"/>
                  </a:lnTo>
                  <a:lnTo>
                    <a:pt x="998" y="103089"/>
                  </a:lnTo>
                  <a:lnTo>
                    <a:pt x="0" y="115083"/>
                  </a:lnTo>
                  <a:lnTo>
                    <a:pt x="106" y="126892"/>
                  </a:lnTo>
                  <a:lnTo>
                    <a:pt x="1142" y="138431"/>
                  </a:lnTo>
                  <a:lnTo>
                    <a:pt x="2900" y="149713"/>
                  </a:lnTo>
                  <a:lnTo>
                    <a:pt x="5195" y="160778"/>
                  </a:lnTo>
                  <a:lnTo>
                    <a:pt x="8040" y="171514"/>
                  </a:lnTo>
                  <a:lnTo>
                    <a:pt x="11627" y="181658"/>
                  </a:lnTo>
                  <a:lnTo>
                    <a:pt x="16007" y="191109"/>
                  </a:lnTo>
                  <a:lnTo>
                    <a:pt x="21254" y="199761"/>
                  </a:lnTo>
                  <a:lnTo>
                    <a:pt x="27534" y="207428"/>
                  </a:lnTo>
                  <a:lnTo>
                    <a:pt x="34835" y="214103"/>
                  </a:lnTo>
                  <a:lnTo>
                    <a:pt x="43009" y="219925"/>
                  </a:lnTo>
                  <a:lnTo>
                    <a:pt x="51867" y="225078"/>
                  </a:lnTo>
                  <a:lnTo>
                    <a:pt x="61227" y="229719"/>
                  </a:lnTo>
                  <a:lnTo>
                    <a:pt x="70782" y="233499"/>
                  </a:lnTo>
                  <a:lnTo>
                    <a:pt x="80116" y="235601"/>
                  </a:lnTo>
                  <a:lnTo>
                    <a:pt x="89025" y="235720"/>
                  </a:lnTo>
                  <a:lnTo>
                    <a:pt x="97651" y="234172"/>
                  </a:lnTo>
                  <a:lnTo>
                    <a:pt x="106364" y="231606"/>
                  </a:lnTo>
                  <a:lnTo>
                    <a:pt x="115372" y="228507"/>
                  </a:lnTo>
                  <a:lnTo>
                    <a:pt x="124560" y="224989"/>
                  </a:lnTo>
                  <a:lnTo>
                    <a:pt x="133581" y="220883"/>
                  </a:lnTo>
                  <a:lnTo>
                    <a:pt x="142245" y="216121"/>
                  </a:lnTo>
                  <a:lnTo>
                    <a:pt x="150520" y="210603"/>
                  </a:lnTo>
                  <a:lnTo>
                    <a:pt x="158458" y="204135"/>
                  </a:lnTo>
                  <a:lnTo>
                    <a:pt x="166124" y="196704"/>
                  </a:lnTo>
                  <a:lnTo>
                    <a:pt x="173425" y="188440"/>
                  </a:lnTo>
                  <a:lnTo>
                    <a:pt x="180109" y="179522"/>
                  </a:lnTo>
                  <a:lnTo>
                    <a:pt x="186084" y="170113"/>
                  </a:lnTo>
                  <a:lnTo>
                    <a:pt x="191249" y="160185"/>
                  </a:lnTo>
                  <a:lnTo>
                    <a:pt x="195421" y="149536"/>
                  </a:lnTo>
                  <a:lnTo>
                    <a:pt x="198596" y="138112"/>
                  </a:lnTo>
                  <a:lnTo>
                    <a:pt x="200915" y="125999"/>
                  </a:lnTo>
                  <a:lnTo>
                    <a:pt x="202563" y="113337"/>
                  </a:lnTo>
                  <a:lnTo>
                    <a:pt x="203702" y="100266"/>
                  </a:lnTo>
                  <a:lnTo>
                    <a:pt x="204147" y="87065"/>
                  </a:lnTo>
                  <a:lnTo>
                    <a:pt x="203390" y="74129"/>
                  </a:lnTo>
                  <a:lnTo>
                    <a:pt x="201244" y="61657"/>
                  </a:lnTo>
                  <a:lnTo>
                    <a:pt x="197667" y="49825"/>
                  </a:lnTo>
                  <a:lnTo>
                    <a:pt x="192592" y="38872"/>
                  </a:lnTo>
                  <a:lnTo>
                    <a:pt x="186133" y="28847"/>
                  </a:lnTo>
                  <a:lnTo>
                    <a:pt x="178373" y="19961"/>
                  </a:lnTo>
                  <a:lnTo>
                    <a:pt x="169269" y="12663"/>
                  </a:lnTo>
                  <a:lnTo>
                    <a:pt x="158925" y="7054"/>
                  </a:lnTo>
                  <a:lnTo>
                    <a:pt x="147556" y="3100"/>
                  </a:lnTo>
                  <a:lnTo>
                    <a:pt x="135402" y="805"/>
                  </a:lnTo>
                  <a:lnTo>
                    <a:pt x="122685" y="0"/>
                  </a:lnTo>
                  <a:lnTo>
                    <a:pt x="109987" y="441"/>
                  </a:lnTo>
                  <a:lnTo>
                    <a:pt x="96895" y="2043"/>
                  </a:lnTo>
                  <a:lnTo>
                    <a:pt x="81146" y="6061"/>
                  </a:lnTo>
                  <a:lnTo>
                    <a:pt x="58756" y="14582"/>
                  </a:lnTo>
                </a:path>
              </a:pathLst>
            </a:custGeom>
            <a:ln w="38100" cap="flat" cmpd="sng" algn="ctr">
              <a:solidFill>
                <a:srgbClr val="A851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Freeform 5"/>
          <p:cNvSpPr/>
          <p:nvPr/>
        </p:nvSpPr>
        <p:spPr>
          <a:xfrm>
            <a:off x="9382734" y="3088929"/>
            <a:ext cx="151848" cy="263213"/>
          </a:xfrm>
          <a:custGeom>
            <a:avLst/>
            <a:gdLst/>
            <a:ahLst/>
            <a:cxnLst/>
            <a:rect l="0" t="0" r="0" b="0"/>
            <a:pathLst>
              <a:path w="151848" h="263213">
                <a:moveTo>
                  <a:pt x="84227" y="0"/>
                </a:moveTo>
                <a:lnTo>
                  <a:pt x="78426" y="5935"/>
                </a:lnTo>
                <a:lnTo>
                  <a:pt x="73502" y="12139"/>
                </a:lnTo>
                <a:lnTo>
                  <a:pt x="68995" y="19231"/>
                </a:lnTo>
                <a:lnTo>
                  <a:pt x="64603" y="26998"/>
                </a:lnTo>
                <a:lnTo>
                  <a:pt x="59940" y="34996"/>
                </a:lnTo>
                <a:lnTo>
                  <a:pt x="54838" y="42885"/>
                </a:lnTo>
                <a:lnTo>
                  <a:pt x="49779" y="48701"/>
                </a:lnTo>
                <a:lnTo>
                  <a:pt x="46234" y="50206"/>
                </a:lnTo>
                <a:lnTo>
                  <a:pt x="45303" y="48326"/>
                </a:lnTo>
                <a:lnTo>
                  <a:pt x="46751" y="44359"/>
                </a:lnTo>
                <a:lnTo>
                  <a:pt x="50301" y="39502"/>
                </a:lnTo>
                <a:lnTo>
                  <a:pt x="56036" y="34879"/>
                </a:lnTo>
                <a:lnTo>
                  <a:pt x="63816" y="31057"/>
                </a:lnTo>
                <a:lnTo>
                  <a:pt x="72975" y="28632"/>
                </a:lnTo>
                <a:lnTo>
                  <a:pt x="82510" y="28419"/>
                </a:lnTo>
                <a:lnTo>
                  <a:pt x="91799" y="30645"/>
                </a:lnTo>
                <a:lnTo>
                  <a:pt x="100137" y="35051"/>
                </a:lnTo>
                <a:lnTo>
                  <a:pt x="106593" y="41203"/>
                </a:lnTo>
                <a:lnTo>
                  <a:pt x="110849" y="48663"/>
                </a:lnTo>
                <a:lnTo>
                  <a:pt x="112925" y="56904"/>
                </a:lnTo>
                <a:lnTo>
                  <a:pt x="112894" y="65339"/>
                </a:lnTo>
                <a:lnTo>
                  <a:pt x="111029" y="73634"/>
                </a:lnTo>
                <a:lnTo>
                  <a:pt x="107697" y="81674"/>
                </a:lnTo>
                <a:lnTo>
                  <a:pt x="103261" y="89460"/>
                </a:lnTo>
                <a:lnTo>
                  <a:pt x="98081" y="97023"/>
                </a:lnTo>
                <a:lnTo>
                  <a:pt x="94365" y="104045"/>
                </a:lnTo>
                <a:lnTo>
                  <a:pt x="94662" y="109645"/>
                </a:lnTo>
                <a:lnTo>
                  <a:pt x="98264" y="113540"/>
                </a:lnTo>
                <a:lnTo>
                  <a:pt x="104138" y="116483"/>
                </a:lnTo>
                <a:lnTo>
                  <a:pt x="111377" y="119296"/>
                </a:lnTo>
                <a:lnTo>
                  <a:pt x="119174" y="122615"/>
                </a:lnTo>
                <a:lnTo>
                  <a:pt x="127049" y="126695"/>
                </a:lnTo>
                <a:lnTo>
                  <a:pt x="134477" y="131849"/>
                </a:lnTo>
                <a:lnTo>
                  <a:pt x="140791" y="138567"/>
                </a:lnTo>
                <a:lnTo>
                  <a:pt x="145738" y="146963"/>
                </a:lnTo>
                <a:lnTo>
                  <a:pt x="149247" y="156679"/>
                </a:lnTo>
                <a:lnTo>
                  <a:pt x="151246" y="167107"/>
                </a:lnTo>
                <a:lnTo>
                  <a:pt x="151847" y="177817"/>
                </a:lnTo>
                <a:lnTo>
                  <a:pt x="151135" y="188428"/>
                </a:lnTo>
                <a:lnTo>
                  <a:pt x="149071" y="198545"/>
                </a:lnTo>
                <a:lnTo>
                  <a:pt x="145757" y="208007"/>
                </a:lnTo>
                <a:lnTo>
                  <a:pt x="141244" y="216681"/>
                </a:lnTo>
                <a:lnTo>
                  <a:pt x="135467" y="224369"/>
                </a:lnTo>
                <a:lnTo>
                  <a:pt x="128503" y="231057"/>
                </a:lnTo>
                <a:lnTo>
                  <a:pt x="120385" y="236719"/>
                </a:lnTo>
                <a:lnTo>
                  <a:pt x="111034" y="241234"/>
                </a:lnTo>
                <a:lnTo>
                  <a:pt x="100525" y="244647"/>
                </a:lnTo>
                <a:lnTo>
                  <a:pt x="89214" y="247297"/>
                </a:lnTo>
                <a:lnTo>
                  <a:pt x="77629" y="249700"/>
                </a:lnTo>
                <a:lnTo>
                  <a:pt x="66104" y="252169"/>
                </a:lnTo>
                <a:lnTo>
                  <a:pt x="54831" y="254670"/>
                </a:lnTo>
                <a:lnTo>
                  <a:pt x="42637" y="257161"/>
                </a:lnTo>
                <a:lnTo>
                  <a:pt x="26221" y="259865"/>
                </a:lnTo>
                <a:lnTo>
                  <a:pt x="0" y="263212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7224392" y="2679831"/>
            <a:ext cx="21058" cy="379027"/>
          </a:xfrm>
          <a:custGeom>
            <a:avLst/>
            <a:gdLst/>
            <a:ahLst/>
            <a:cxnLst/>
            <a:rect l="0" t="0" r="0" b="0"/>
            <a:pathLst>
              <a:path w="21058" h="379027">
                <a:moveTo>
                  <a:pt x="0" y="0"/>
                </a:moveTo>
                <a:lnTo>
                  <a:pt x="0" y="14602"/>
                </a:lnTo>
                <a:lnTo>
                  <a:pt x="0" y="27873"/>
                </a:lnTo>
                <a:lnTo>
                  <a:pt x="5" y="41079"/>
                </a:lnTo>
                <a:lnTo>
                  <a:pt x="177" y="54593"/>
                </a:lnTo>
                <a:lnTo>
                  <a:pt x="826" y="68750"/>
                </a:lnTo>
                <a:lnTo>
                  <a:pt x="2075" y="83661"/>
                </a:lnTo>
                <a:lnTo>
                  <a:pt x="3727" y="99426"/>
                </a:lnTo>
                <a:lnTo>
                  <a:pt x="5376" y="116220"/>
                </a:lnTo>
                <a:lnTo>
                  <a:pt x="6782" y="134043"/>
                </a:lnTo>
                <a:lnTo>
                  <a:pt x="8048" y="152909"/>
                </a:lnTo>
                <a:lnTo>
                  <a:pt x="9504" y="172937"/>
                </a:lnTo>
                <a:lnTo>
                  <a:pt x="11330" y="194069"/>
                </a:lnTo>
                <a:lnTo>
                  <a:pt x="13387" y="215801"/>
                </a:lnTo>
                <a:lnTo>
                  <a:pt x="15315" y="237310"/>
                </a:lnTo>
                <a:lnTo>
                  <a:pt x="16910" y="258140"/>
                </a:lnTo>
                <a:lnTo>
                  <a:pt x="18133" y="278040"/>
                </a:lnTo>
                <a:lnTo>
                  <a:pt x="19028" y="296791"/>
                </a:lnTo>
                <a:lnTo>
                  <a:pt x="19665" y="314386"/>
                </a:lnTo>
                <a:lnTo>
                  <a:pt x="20111" y="330391"/>
                </a:lnTo>
                <a:lnTo>
                  <a:pt x="20466" y="345424"/>
                </a:lnTo>
                <a:lnTo>
                  <a:pt x="20764" y="360807"/>
                </a:lnTo>
                <a:lnTo>
                  <a:pt x="21057" y="379026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913478" y="2696874"/>
            <a:ext cx="18204" cy="294799"/>
          </a:xfrm>
          <a:custGeom>
            <a:avLst/>
            <a:gdLst/>
            <a:ahLst/>
            <a:cxnLst/>
            <a:rect l="0" t="0" r="0" b="0"/>
            <a:pathLst>
              <a:path w="18204" h="294799">
                <a:moveTo>
                  <a:pt x="0" y="0"/>
                </a:moveTo>
                <a:lnTo>
                  <a:pt x="67" y="14669"/>
                </a:lnTo>
                <a:lnTo>
                  <a:pt x="707" y="28580"/>
                </a:lnTo>
                <a:lnTo>
                  <a:pt x="1999" y="43078"/>
                </a:lnTo>
                <a:lnTo>
                  <a:pt x="3686" y="58279"/>
                </a:lnTo>
                <a:lnTo>
                  <a:pt x="5354" y="74104"/>
                </a:lnTo>
                <a:lnTo>
                  <a:pt x="6772" y="90420"/>
                </a:lnTo>
                <a:lnTo>
                  <a:pt x="8043" y="106937"/>
                </a:lnTo>
                <a:lnTo>
                  <a:pt x="9502" y="123245"/>
                </a:lnTo>
                <a:lnTo>
                  <a:pt x="11330" y="139140"/>
                </a:lnTo>
                <a:lnTo>
                  <a:pt x="13388" y="154762"/>
                </a:lnTo>
                <a:lnTo>
                  <a:pt x="15317" y="170476"/>
                </a:lnTo>
                <a:lnTo>
                  <a:pt x="16906" y="186487"/>
                </a:lnTo>
                <a:lnTo>
                  <a:pt x="17956" y="202513"/>
                </a:lnTo>
                <a:lnTo>
                  <a:pt x="18203" y="217900"/>
                </a:lnTo>
                <a:lnTo>
                  <a:pt x="17592" y="232316"/>
                </a:lnTo>
                <a:lnTo>
                  <a:pt x="16376" y="245509"/>
                </a:lnTo>
                <a:lnTo>
                  <a:pt x="14904" y="258538"/>
                </a:lnTo>
                <a:lnTo>
                  <a:pt x="13047" y="273661"/>
                </a:lnTo>
                <a:lnTo>
                  <a:pt x="10529" y="294798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1370547" y="2684174"/>
            <a:ext cx="31586" cy="315856"/>
          </a:xfrm>
          <a:custGeom>
            <a:avLst/>
            <a:gdLst/>
            <a:ahLst/>
            <a:cxnLst/>
            <a:rect l="0" t="0" r="0" b="0"/>
            <a:pathLst>
              <a:path w="31586" h="315856">
                <a:moveTo>
                  <a:pt x="0" y="0"/>
                </a:moveTo>
                <a:lnTo>
                  <a:pt x="0" y="14602"/>
                </a:lnTo>
                <a:lnTo>
                  <a:pt x="0" y="27873"/>
                </a:lnTo>
                <a:lnTo>
                  <a:pt x="0" y="41079"/>
                </a:lnTo>
                <a:lnTo>
                  <a:pt x="0" y="54594"/>
                </a:lnTo>
                <a:lnTo>
                  <a:pt x="0" y="68750"/>
                </a:lnTo>
                <a:lnTo>
                  <a:pt x="4" y="83653"/>
                </a:lnTo>
                <a:lnTo>
                  <a:pt x="177" y="99072"/>
                </a:lnTo>
                <a:lnTo>
                  <a:pt x="825" y="114569"/>
                </a:lnTo>
                <a:lnTo>
                  <a:pt x="2074" y="129885"/>
                </a:lnTo>
                <a:lnTo>
                  <a:pt x="3727" y="145100"/>
                </a:lnTo>
                <a:lnTo>
                  <a:pt x="5375" y="160535"/>
                </a:lnTo>
                <a:lnTo>
                  <a:pt x="6782" y="176360"/>
                </a:lnTo>
                <a:lnTo>
                  <a:pt x="8048" y="192428"/>
                </a:lnTo>
                <a:lnTo>
                  <a:pt x="9504" y="208376"/>
                </a:lnTo>
                <a:lnTo>
                  <a:pt x="11335" y="223991"/>
                </a:lnTo>
                <a:lnTo>
                  <a:pt x="13566" y="239070"/>
                </a:lnTo>
                <a:lnTo>
                  <a:pt x="16142" y="253350"/>
                </a:lnTo>
                <a:lnTo>
                  <a:pt x="18985" y="266755"/>
                </a:lnTo>
                <a:lnTo>
                  <a:pt x="21871" y="278932"/>
                </a:lnTo>
                <a:lnTo>
                  <a:pt x="24728" y="290358"/>
                </a:lnTo>
                <a:lnTo>
                  <a:pt x="27804" y="302037"/>
                </a:lnTo>
                <a:lnTo>
                  <a:pt x="31585" y="315855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802215" y="2682002"/>
            <a:ext cx="31587" cy="326385"/>
          </a:xfrm>
          <a:custGeom>
            <a:avLst/>
            <a:gdLst/>
            <a:ahLst/>
            <a:cxnLst/>
            <a:rect l="0" t="0" r="0" b="0"/>
            <a:pathLst>
              <a:path w="31587" h="326385">
                <a:moveTo>
                  <a:pt x="0" y="0"/>
                </a:moveTo>
                <a:lnTo>
                  <a:pt x="5" y="8674"/>
                </a:lnTo>
                <a:lnTo>
                  <a:pt x="177" y="21022"/>
                </a:lnTo>
                <a:lnTo>
                  <a:pt x="826" y="35200"/>
                </a:lnTo>
                <a:lnTo>
                  <a:pt x="2074" y="50468"/>
                </a:lnTo>
                <a:lnTo>
                  <a:pt x="3727" y="66626"/>
                </a:lnTo>
                <a:lnTo>
                  <a:pt x="5375" y="83756"/>
                </a:lnTo>
                <a:lnTo>
                  <a:pt x="6783" y="101819"/>
                </a:lnTo>
                <a:lnTo>
                  <a:pt x="8048" y="120184"/>
                </a:lnTo>
                <a:lnTo>
                  <a:pt x="9505" y="137754"/>
                </a:lnTo>
                <a:lnTo>
                  <a:pt x="11331" y="153986"/>
                </a:lnTo>
                <a:lnTo>
                  <a:pt x="13389" y="169172"/>
                </a:lnTo>
                <a:lnTo>
                  <a:pt x="15317" y="184132"/>
                </a:lnTo>
                <a:lnTo>
                  <a:pt x="16911" y="199386"/>
                </a:lnTo>
                <a:lnTo>
                  <a:pt x="18133" y="215108"/>
                </a:lnTo>
                <a:lnTo>
                  <a:pt x="19029" y="231290"/>
                </a:lnTo>
                <a:lnTo>
                  <a:pt x="19671" y="247834"/>
                </a:lnTo>
                <a:lnTo>
                  <a:pt x="20318" y="264085"/>
                </a:lnTo>
                <a:lnTo>
                  <a:pt x="21574" y="280555"/>
                </a:lnTo>
                <a:lnTo>
                  <a:pt x="24670" y="299805"/>
                </a:lnTo>
                <a:lnTo>
                  <a:pt x="31586" y="326384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2271385" y="2673646"/>
            <a:ext cx="25670" cy="305327"/>
          </a:xfrm>
          <a:custGeom>
            <a:avLst/>
            <a:gdLst/>
            <a:ahLst/>
            <a:cxnLst/>
            <a:rect l="0" t="0" r="0" b="0"/>
            <a:pathLst>
              <a:path w="25670" h="305327">
                <a:moveTo>
                  <a:pt x="4612" y="0"/>
                </a:moveTo>
                <a:lnTo>
                  <a:pt x="1813" y="9002"/>
                </a:lnTo>
                <a:lnTo>
                  <a:pt x="311" y="19269"/>
                </a:lnTo>
                <a:lnTo>
                  <a:pt x="0" y="31848"/>
                </a:lnTo>
                <a:lnTo>
                  <a:pt x="506" y="46203"/>
                </a:lnTo>
                <a:lnTo>
                  <a:pt x="1326" y="61351"/>
                </a:lnTo>
                <a:lnTo>
                  <a:pt x="2146" y="76631"/>
                </a:lnTo>
                <a:lnTo>
                  <a:pt x="3002" y="91592"/>
                </a:lnTo>
                <a:lnTo>
                  <a:pt x="4177" y="105846"/>
                </a:lnTo>
                <a:lnTo>
                  <a:pt x="5812" y="119283"/>
                </a:lnTo>
                <a:lnTo>
                  <a:pt x="7740" y="132302"/>
                </a:lnTo>
                <a:lnTo>
                  <a:pt x="9579" y="145664"/>
                </a:lnTo>
                <a:lnTo>
                  <a:pt x="11119" y="159772"/>
                </a:lnTo>
                <a:lnTo>
                  <a:pt x="12475" y="174523"/>
                </a:lnTo>
                <a:lnTo>
                  <a:pt x="13992" y="189505"/>
                </a:lnTo>
                <a:lnTo>
                  <a:pt x="15860" y="204438"/>
                </a:lnTo>
                <a:lnTo>
                  <a:pt x="17945" y="219211"/>
                </a:lnTo>
                <a:lnTo>
                  <a:pt x="19892" y="233809"/>
                </a:lnTo>
                <a:lnTo>
                  <a:pt x="21498" y="248237"/>
                </a:lnTo>
                <a:lnTo>
                  <a:pt x="22731" y="261923"/>
                </a:lnTo>
                <a:lnTo>
                  <a:pt x="23768" y="275055"/>
                </a:lnTo>
                <a:lnTo>
                  <a:pt x="24695" y="288791"/>
                </a:lnTo>
                <a:lnTo>
                  <a:pt x="25669" y="305326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2655426" y="2707732"/>
            <a:ext cx="10127" cy="294798"/>
          </a:xfrm>
          <a:custGeom>
            <a:avLst/>
            <a:gdLst/>
            <a:ahLst/>
            <a:cxnLst/>
            <a:rect l="0" t="0" r="0" b="0"/>
            <a:pathLst>
              <a:path w="10127" h="294798">
                <a:moveTo>
                  <a:pt x="10126" y="0"/>
                </a:moveTo>
                <a:lnTo>
                  <a:pt x="7259" y="9002"/>
                </a:lnTo>
                <a:lnTo>
                  <a:pt x="5117" y="19269"/>
                </a:lnTo>
                <a:lnTo>
                  <a:pt x="3514" y="31848"/>
                </a:lnTo>
                <a:lnTo>
                  <a:pt x="2333" y="46203"/>
                </a:lnTo>
                <a:lnTo>
                  <a:pt x="1485" y="61351"/>
                </a:lnTo>
                <a:lnTo>
                  <a:pt x="887" y="76645"/>
                </a:lnTo>
                <a:lnTo>
                  <a:pt x="473" y="92124"/>
                </a:lnTo>
                <a:lnTo>
                  <a:pt x="189" y="108323"/>
                </a:lnTo>
                <a:lnTo>
                  <a:pt x="0" y="125506"/>
                </a:lnTo>
                <a:lnTo>
                  <a:pt x="42" y="143483"/>
                </a:lnTo>
                <a:lnTo>
                  <a:pt x="602" y="161790"/>
                </a:lnTo>
                <a:lnTo>
                  <a:pt x="1792" y="180106"/>
                </a:lnTo>
                <a:lnTo>
                  <a:pt x="3404" y="198135"/>
                </a:lnTo>
                <a:lnTo>
                  <a:pt x="5026" y="215541"/>
                </a:lnTo>
                <a:lnTo>
                  <a:pt x="6411" y="232190"/>
                </a:lnTo>
                <a:lnTo>
                  <a:pt x="7495" y="247540"/>
                </a:lnTo>
                <a:lnTo>
                  <a:pt x="8413" y="262053"/>
                </a:lnTo>
                <a:lnTo>
                  <a:pt x="9244" y="277003"/>
                </a:lnTo>
                <a:lnTo>
                  <a:pt x="10126" y="294797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3025692" y="2682332"/>
            <a:ext cx="10530" cy="305327"/>
          </a:xfrm>
          <a:custGeom>
            <a:avLst/>
            <a:gdLst/>
            <a:ahLst/>
            <a:cxnLst/>
            <a:rect l="0" t="0" r="0" b="0"/>
            <a:pathLst>
              <a:path w="10530" h="305327">
                <a:moveTo>
                  <a:pt x="0" y="0"/>
                </a:moveTo>
                <a:lnTo>
                  <a:pt x="1" y="14668"/>
                </a:lnTo>
                <a:lnTo>
                  <a:pt x="1" y="28580"/>
                </a:lnTo>
                <a:lnTo>
                  <a:pt x="1" y="43082"/>
                </a:lnTo>
                <a:lnTo>
                  <a:pt x="1" y="58456"/>
                </a:lnTo>
                <a:lnTo>
                  <a:pt x="1" y="74930"/>
                </a:lnTo>
                <a:lnTo>
                  <a:pt x="1" y="92503"/>
                </a:lnTo>
                <a:lnTo>
                  <a:pt x="1" y="111019"/>
                </a:lnTo>
                <a:lnTo>
                  <a:pt x="1" y="130272"/>
                </a:lnTo>
                <a:lnTo>
                  <a:pt x="5" y="150067"/>
                </a:lnTo>
                <a:lnTo>
                  <a:pt x="178" y="170086"/>
                </a:lnTo>
                <a:lnTo>
                  <a:pt x="826" y="189905"/>
                </a:lnTo>
                <a:lnTo>
                  <a:pt x="2075" y="209295"/>
                </a:lnTo>
                <a:lnTo>
                  <a:pt x="3736" y="227861"/>
                </a:lnTo>
                <a:lnTo>
                  <a:pt x="5563" y="246975"/>
                </a:lnTo>
                <a:lnTo>
                  <a:pt x="7717" y="270551"/>
                </a:lnTo>
                <a:lnTo>
                  <a:pt x="10529" y="305326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3421761" y="2699375"/>
            <a:ext cx="10530" cy="294799"/>
          </a:xfrm>
          <a:custGeom>
            <a:avLst/>
            <a:gdLst/>
            <a:ahLst/>
            <a:cxnLst/>
            <a:rect l="0" t="0" r="0" b="0"/>
            <a:pathLst>
              <a:path w="10530" h="294799">
                <a:moveTo>
                  <a:pt x="0" y="0"/>
                </a:moveTo>
                <a:lnTo>
                  <a:pt x="0" y="11802"/>
                </a:lnTo>
                <a:lnTo>
                  <a:pt x="0" y="23571"/>
                </a:lnTo>
                <a:lnTo>
                  <a:pt x="5" y="36466"/>
                </a:lnTo>
                <a:lnTo>
                  <a:pt x="177" y="50487"/>
                </a:lnTo>
                <a:lnTo>
                  <a:pt x="826" y="65463"/>
                </a:lnTo>
                <a:lnTo>
                  <a:pt x="2075" y="81186"/>
                </a:lnTo>
                <a:lnTo>
                  <a:pt x="3727" y="97461"/>
                </a:lnTo>
                <a:lnTo>
                  <a:pt x="5375" y="114134"/>
                </a:lnTo>
                <a:lnTo>
                  <a:pt x="6778" y="131084"/>
                </a:lnTo>
                <a:lnTo>
                  <a:pt x="7871" y="148227"/>
                </a:lnTo>
                <a:lnTo>
                  <a:pt x="8679" y="165502"/>
                </a:lnTo>
                <a:lnTo>
                  <a:pt x="9257" y="182861"/>
                </a:lnTo>
                <a:lnTo>
                  <a:pt x="9662" y="200112"/>
                </a:lnTo>
                <a:lnTo>
                  <a:pt x="9942" y="216929"/>
                </a:lnTo>
                <a:lnTo>
                  <a:pt x="10133" y="233150"/>
                </a:lnTo>
                <a:lnTo>
                  <a:pt x="10263" y="248196"/>
                </a:lnTo>
                <a:lnTo>
                  <a:pt x="10365" y="262465"/>
                </a:lnTo>
                <a:lnTo>
                  <a:pt x="10448" y="277209"/>
                </a:lnTo>
                <a:lnTo>
                  <a:pt x="10529" y="294798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3857175" y="2701217"/>
            <a:ext cx="15141" cy="273742"/>
          </a:xfrm>
          <a:custGeom>
            <a:avLst/>
            <a:gdLst/>
            <a:ahLst/>
            <a:cxnLst/>
            <a:rect l="0" t="0" r="0" b="0"/>
            <a:pathLst>
              <a:path w="15141" h="273742">
                <a:moveTo>
                  <a:pt x="4612" y="0"/>
                </a:moveTo>
                <a:lnTo>
                  <a:pt x="1812" y="11802"/>
                </a:lnTo>
                <a:lnTo>
                  <a:pt x="310" y="23571"/>
                </a:lnTo>
                <a:lnTo>
                  <a:pt x="0" y="36466"/>
                </a:lnTo>
                <a:lnTo>
                  <a:pt x="505" y="50487"/>
                </a:lnTo>
                <a:lnTo>
                  <a:pt x="1325" y="65464"/>
                </a:lnTo>
                <a:lnTo>
                  <a:pt x="2141" y="81186"/>
                </a:lnTo>
                <a:lnTo>
                  <a:pt x="2824" y="97462"/>
                </a:lnTo>
                <a:lnTo>
                  <a:pt x="3350" y="114134"/>
                </a:lnTo>
                <a:lnTo>
                  <a:pt x="3741" y="131085"/>
                </a:lnTo>
                <a:lnTo>
                  <a:pt x="4189" y="148228"/>
                </a:lnTo>
                <a:lnTo>
                  <a:pt x="5029" y="165502"/>
                </a:lnTo>
                <a:lnTo>
                  <a:pt x="6409" y="182852"/>
                </a:lnTo>
                <a:lnTo>
                  <a:pt x="8161" y="199877"/>
                </a:lnTo>
                <a:lnTo>
                  <a:pt x="10059" y="217708"/>
                </a:lnTo>
                <a:lnTo>
                  <a:pt x="12272" y="240149"/>
                </a:lnTo>
                <a:lnTo>
                  <a:pt x="15140" y="273741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4339912" y="2705231"/>
            <a:ext cx="10530" cy="294799"/>
          </a:xfrm>
          <a:custGeom>
            <a:avLst/>
            <a:gdLst/>
            <a:ahLst/>
            <a:cxnLst/>
            <a:rect l="0" t="0" r="0" b="0"/>
            <a:pathLst>
              <a:path w="10530" h="294799">
                <a:moveTo>
                  <a:pt x="0" y="0"/>
                </a:moveTo>
                <a:lnTo>
                  <a:pt x="0" y="14736"/>
                </a:lnTo>
                <a:lnTo>
                  <a:pt x="0" y="29287"/>
                </a:lnTo>
                <a:lnTo>
                  <a:pt x="0" y="45073"/>
                </a:lnTo>
                <a:lnTo>
                  <a:pt x="0" y="61788"/>
                </a:lnTo>
                <a:lnTo>
                  <a:pt x="0" y="78633"/>
                </a:lnTo>
                <a:lnTo>
                  <a:pt x="5" y="95108"/>
                </a:lnTo>
                <a:lnTo>
                  <a:pt x="177" y="110898"/>
                </a:lnTo>
                <a:lnTo>
                  <a:pt x="826" y="125720"/>
                </a:lnTo>
                <a:lnTo>
                  <a:pt x="2075" y="139548"/>
                </a:lnTo>
                <a:lnTo>
                  <a:pt x="3727" y="153002"/>
                </a:lnTo>
                <a:lnTo>
                  <a:pt x="5375" y="167189"/>
                </a:lnTo>
                <a:lnTo>
                  <a:pt x="6778" y="182663"/>
                </a:lnTo>
                <a:lnTo>
                  <a:pt x="7871" y="199147"/>
                </a:lnTo>
                <a:lnTo>
                  <a:pt x="8679" y="215830"/>
                </a:lnTo>
                <a:lnTo>
                  <a:pt x="9257" y="232183"/>
                </a:lnTo>
                <a:lnTo>
                  <a:pt x="9663" y="247435"/>
                </a:lnTo>
                <a:lnTo>
                  <a:pt x="9986" y="261922"/>
                </a:lnTo>
                <a:lnTo>
                  <a:pt x="10259" y="276909"/>
                </a:lnTo>
                <a:lnTo>
                  <a:pt x="10529" y="294798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5225490" y="2679831"/>
            <a:ext cx="10530" cy="263214"/>
          </a:xfrm>
          <a:custGeom>
            <a:avLst/>
            <a:gdLst/>
            <a:ahLst/>
            <a:cxnLst/>
            <a:rect l="0" t="0" r="0" b="0"/>
            <a:pathLst>
              <a:path w="10530" h="263214">
                <a:moveTo>
                  <a:pt x="10529" y="0"/>
                </a:moveTo>
                <a:lnTo>
                  <a:pt x="7662" y="8868"/>
                </a:lnTo>
                <a:lnTo>
                  <a:pt x="5520" y="17855"/>
                </a:lnTo>
                <a:lnTo>
                  <a:pt x="3921" y="27855"/>
                </a:lnTo>
                <a:lnTo>
                  <a:pt x="2914" y="39009"/>
                </a:lnTo>
                <a:lnTo>
                  <a:pt x="2713" y="51468"/>
                </a:lnTo>
                <a:lnTo>
                  <a:pt x="3364" y="65176"/>
                </a:lnTo>
                <a:lnTo>
                  <a:pt x="4603" y="79766"/>
                </a:lnTo>
                <a:lnTo>
                  <a:pt x="5967" y="94695"/>
                </a:lnTo>
                <a:lnTo>
                  <a:pt x="7177" y="109620"/>
                </a:lnTo>
                <a:lnTo>
                  <a:pt x="8138" y="124401"/>
                </a:lnTo>
                <a:lnTo>
                  <a:pt x="8858" y="139011"/>
                </a:lnTo>
                <a:lnTo>
                  <a:pt x="9377" y="153468"/>
                </a:lnTo>
                <a:lnTo>
                  <a:pt x="9742" y="167804"/>
                </a:lnTo>
                <a:lnTo>
                  <a:pt x="9995" y="182050"/>
                </a:lnTo>
                <a:lnTo>
                  <a:pt x="10164" y="196218"/>
                </a:lnTo>
                <a:lnTo>
                  <a:pt x="10080" y="209913"/>
                </a:lnTo>
                <a:lnTo>
                  <a:pt x="9272" y="223791"/>
                </a:lnTo>
                <a:lnTo>
                  <a:pt x="6549" y="240191"/>
                </a:lnTo>
                <a:lnTo>
                  <a:pt x="0" y="263213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5572931" y="2700888"/>
            <a:ext cx="10529" cy="273742"/>
          </a:xfrm>
          <a:custGeom>
            <a:avLst/>
            <a:gdLst/>
            <a:ahLst/>
            <a:cxnLst/>
            <a:rect l="0" t="0" r="0" b="0"/>
            <a:pathLst>
              <a:path w="10529" h="273742">
                <a:moveTo>
                  <a:pt x="10528" y="0"/>
                </a:moveTo>
                <a:lnTo>
                  <a:pt x="7662" y="8869"/>
                </a:lnTo>
                <a:lnTo>
                  <a:pt x="5519" y="17855"/>
                </a:lnTo>
                <a:lnTo>
                  <a:pt x="3916" y="27855"/>
                </a:lnTo>
                <a:lnTo>
                  <a:pt x="2736" y="39009"/>
                </a:lnTo>
                <a:lnTo>
                  <a:pt x="1887" y="51469"/>
                </a:lnTo>
                <a:lnTo>
                  <a:pt x="1289" y="65180"/>
                </a:lnTo>
                <a:lnTo>
                  <a:pt x="875" y="79944"/>
                </a:lnTo>
                <a:lnTo>
                  <a:pt x="591" y="95521"/>
                </a:lnTo>
                <a:lnTo>
                  <a:pt x="398" y="111694"/>
                </a:lnTo>
                <a:lnTo>
                  <a:pt x="267" y="128128"/>
                </a:lnTo>
                <a:lnTo>
                  <a:pt x="179" y="144386"/>
                </a:lnTo>
                <a:lnTo>
                  <a:pt x="119" y="160246"/>
                </a:lnTo>
                <a:lnTo>
                  <a:pt x="80" y="175675"/>
                </a:lnTo>
                <a:lnTo>
                  <a:pt x="53" y="190729"/>
                </a:lnTo>
                <a:lnTo>
                  <a:pt x="35" y="205475"/>
                </a:lnTo>
                <a:lnTo>
                  <a:pt x="23" y="219576"/>
                </a:lnTo>
                <a:lnTo>
                  <a:pt x="14" y="233778"/>
                </a:lnTo>
                <a:lnTo>
                  <a:pt x="7" y="250450"/>
                </a:lnTo>
                <a:lnTo>
                  <a:pt x="0" y="273741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5930900" y="2679831"/>
            <a:ext cx="10529" cy="284270"/>
          </a:xfrm>
          <a:custGeom>
            <a:avLst/>
            <a:gdLst/>
            <a:ahLst/>
            <a:cxnLst/>
            <a:rect l="0" t="0" r="0" b="0"/>
            <a:pathLst>
              <a:path w="10529" h="284270">
                <a:moveTo>
                  <a:pt x="0" y="0"/>
                </a:moveTo>
                <a:lnTo>
                  <a:pt x="0" y="14669"/>
                </a:lnTo>
                <a:lnTo>
                  <a:pt x="0" y="28580"/>
                </a:lnTo>
                <a:lnTo>
                  <a:pt x="0" y="43078"/>
                </a:lnTo>
                <a:lnTo>
                  <a:pt x="0" y="58279"/>
                </a:lnTo>
                <a:lnTo>
                  <a:pt x="0" y="74104"/>
                </a:lnTo>
                <a:lnTo>
                  <a:pt x="5" y="90415"/>
                </a:lnTo>
                <a:lnTo>
                  <a:pt x="178" y="106759"/>
                </a:lnTo>
                <a:lnTo>
                  <a:pt x="825" y="122419"/>
                </a:lnTo>
                <a:lnTo>
                  <a:pt x="2074" y="137061"/>
                </a:lnTo>
                <a:lnTo>
                  <a:pt x="3727" y="150857"/>
                </a:lnTo>
                <a:lnTo>
                  <a:pt x="5375" y="164275"/>
                </a:lnTo>
                <a:lnTo>
                  <a:pt x="6777" y="177644"/>
                </a:lnTo>
                <a:lnTo>
                  <a:pt x="7871" y="191270"/>
                </a:lnTo>
                <a:lnTo>
                  <a:pt x="8679" y="205497"/>
                </a:lnTo>
                <a:lnTo>
                  <a:pt x="9257" y="220425"/>
                </a:lnTo>
                <a:lnTo>
                  <a:pt x="9662" y="235238"/>
                </a:lnTo>
                <a:lnTo>
                  <a:pt x="9986" y="249767"/>
                </a:lnTo>
                <a:lnTo>
                  <a:pt x="10259" y="265289"/>
                </a:lnTo>
                <a:lnTo>
                  <a:pt x="10528" y="284269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6283408" y="2669302"/>
            <a:ext cx="9476" cy="284271"/>
          </a:xfrm>
          <a:custGeom>
            <a:avLst/>
            <a:gdLst/>
            <a:ahLst/>
            <a:cxnLst/>
            <a:rect l="0" t="0" r="0" b="0"/>
            <a:pathLst>
              <a:path w="9476" h="284271">
                <a:moveTo>
                  <a:pt x="9475" y="0"/>
                </a:moveTo>
                <a:lnTo>
                  <a:pt x="6608" y="11803"/>
                </a:lnTo>
                <a:lnTo>
                  <a:pt x="4466" y="23572"/>
                </a:lnTo>
                <a:lnTo>
                  <a:pt x="2864" y="36471"/>
                </a:lnTo>
                <a:lnTo>
                  <a:pt x="1683" y="50665"/>
                </a:lnTo>
                <a:lnTo>
                  <a:pt x="834" y="66290"/>
                </a:lnTo>
                <a:lnTo>
                  <a:pt x="241" y="83261"/>
                </a:lnTo>
                <a:lnTo>
                  <a:pt x="0" y="101189"/>
                </a:lnTo>
                <a:lnTo>
                  <a:pt x="363" y="119510"/>
                </a:lnTo>
                <a:lnTo>
                  <a:pt x="1419" y="137858"/>
                </a:lnTo>
                <a:lnTo>
                  <a:pt x="2941" y="155921"/>
                </a:lnTo>
                <a:lnTo>
                  <a:pt x="4501" y="173356"/>
                </a:lnTo>
                <a:lnTo>
                  <a:pt x="5844" y="190040"/>
                </a:lnTo>
                <a:lnTo>
                  <a:pt x="6900" y="206010"/>
                </a:lnTo>
                <a:lnTo>
                  <a:pt x="7796" y="223241"/>
                </a:lnTo>
                <a:lnTo>
                  <a:pt x="8610" y="246598"/>
                </a:lnTo>
                <a:lnTo>
                  <a:pt x="9475" y="284270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6724880" y="2652589"/>
            <a:ext cx="21058" cy="347441"/>
          </a:xfrm>
          <a:custGeom>
            <a:avLst/>
            <a:gdLst/>
            <a:ahLst/>
            <a:cxnLst/>
            <a:rect l="0" t="0" r="0" b="0"/>
            <a:pathLst>
              <a:path w="21058" h="347441">
                <a:moveTo>
                  <a:pt x="0" y="0"/>
                </a:moveTo>
                <a:lnTo>
                  <a:pt x="0" y="11869"/>
                </a:lnTo>
                <a:lnTo>
                  <a:pt x="0" y="24278"/>
                </a:lnTo>
                <a:lnTo>
                  <a:pt x="4" y="38460"/>
                </a:lnTo>
                <a:lnTo>
                  <a:pt x="177" y="53995"/>
                </a:lnTo>
                <a:lnTo>
                  <a:pt x="826" y="69992"/>
                </a:lnTo>
                <a:lnTo>
                  <a:pt x="2075" y="85883"/>
                </a:lnTo>
                <a:lnTo>
                  <a:pt x="3728" y="101777"/>
                </a:lnTo>
                <a:lnTo>
                  <a:pt x="5376" y="118260"/>
                </a:lnTo>
                <a:lnTo>
                  <a:pt x="6783" y="135632"/>
                </a:lnTo>
                <a:lnTo>
                  <a:pt x="8048" y="153567"/>
                </a:lnTo>
                <a:lnTo>
                  <a:pt x="9505" y="171313"/>
                </a:lnTo>
                <a:lnTo>
                  <a:pt x="11332" y="188444"/>
                </a:lnTo>
                <a:lnTo>
                  <a:pt x="13390" y="205034"/>
                </a:lnTo>
                <a:lnTo>
                  <a:pt x="15317" y="221467"/>
                </a:lnTo>
                <a:lnTo>
                  <a:pt x="16911" y="237998"/>
                </a:lnTo>
                <a:lnTo>
                  <a:pt x="18133" y="254557"/>
                </a:lnTo>
                <a:lnTo>
                  <a:pt x="19030" y="270842"/>
                </a:lnTo>
                <a:lnTo>
                  <a:pt x="19667" y="286674"/>
                </a:lnTo>
                <a:lnTo>
                  <a:pt x="20112" y="301442"/>
                </a:lnTo>
                <a:lnTo>
                  <a:pt x="20466" y="315487"/>
                </a:lnTo>
                <a:lnTo>
                  <a:pt x="20764" y="330041"/>
                </a:lnTo>
                <a:lnTo>
                  <a:pt x="21057" y="347440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7664746" y="2660946"/>
            <a:ext cx="31586" cy="347441"/>
          </a:xfrm>
          <a:custGeom>
            <a:avLst/>
            <a:gdLst/>
            <a:ahLst/>
            <a:cxnLst/>
            <a:rect l="0" t="0" r="0" b="0"/>
            <a:pathLst>
              <a:path w="31586" h="347441">
                <a:moveTo>
                  <a:pt x="0" y="0"/>
                </a:moveTo>
                <a:lnTo>
                  <a:pt x="4" y="8678"/>
                </a:lnTo>
                <a:lnTo>
                  <a:pt x="177" y="21199"/>
                </a:lnTo>
                <a:lnTo>
                  <a:pt x="826" y="36025"/>
                </a:lnTo>
                <a:lnTo>
                  <a:pt x="2074" y="52532"/>
                </a:lnTo>
                <a:lnTo>
                  <a:pt x="3727" y="69997"/>
                </a:lnTo>
                <a:lnTo>
                  <a:pt x="5375" y="87479"/>
                </a:lnTo>
                <a:lnTo>
                  <a:pt x="6778" y="104452"/>
                </a:lnTo>
                <a:lnTo>
                  <a:pt x="7871" y="120778"/>
                </a:lnTo>
                <a:lnTo>
                  <a:pt x="8679" y="136507"/>
                </a:lnTo>
                <a:lnTo>
                  <a:pt x="9262" y="151751"/>
                </a:lnTo>
                <a:lnTo>
                  <a:pt x="9839" y="166464"/>
                </a:lnTo>
                <a:lnTo>
                  <a:pt x="10767" y="180439"/>
                </a:lnTo>
                <a:lnTo>
                  <a:pt x="12207" y="193637"/>
                </a:lnTo>
                <a:lnTo>
                  <a:pt x="13989" y="206640"/>
                </a:lnTo>
                <a:lnTo>
                  <a:pt x="15725" y="220510"/>
                </a:lnTo>
                <a:lnTo>
                  <a:pt x="17192" y="235766"/>
                </a:lnTo>
                <a:lnTo>
                  <a:pt x="18498" y="252099"/>
                </a:lnTo>
                <a:lnTo>
                  <a:pt x="19981" y="268682"/>
                </a:lnTo>
                <a:lnTo>
                  <a:pt x="21825" y="284966"/>
                </a:lnTo>
                <a:lnTo>
                  <a:pt x="23904" y="300171"/>
                </a:lnTo>
                <a:lnTo>
                  <a:pt x="26064" y="314622"/>
                </a:lnTo>
                <a:lnTo>
                  <a:pt x="28497" y="329579"/>
                </a:lnTo>
                <a:lnTo>
                  <a:pt x="31585" y="347440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8176957" y="2673646"/>
            <a:ext cx="10530" cy="336913"/>
          </a:xfrm>
          <a:custGeom>
            <a:avLst/>
            <a:gdLst/>
            <a:ahLst/>
            <a:cxnLst/>
            <a:rect l="0" t="0" r="0" b="0"/>
            <a:pathLst>
              <a:path w="10530" h="336913">
                <a:moveTo>
                  <a:pt x="0" y="0"/>
                </a:moveTo>
                <a:lnTo>
                  <a:pt x="1" y="8678"/>
                </a:lnTo>
                <a:lnTo>
                  <a:pt x="1" y="21199"/>
                </a:lnTo>
                <a:lnTo>
                  <a:pt x="1" y="36025"/>
                </a:lnTo>
                <a:lnTo>
                  <a:pt x="1" y="52542"/>
                </a:lnTo>
                <a:lnTo>
                  <a:pt x="1" y="70352"/>
                </a:lnTo>
                <a:lnTo>
                  <a:pt x="1" y="89130"/>
                </a:lnTo>
                <a:lnTo>
                  <a:pt x="1" y="108610"/>
                </a:lnTo>
                <a:lnTo>
                  <a:pt x="1" y="128587"/>
                </a:lnTo>
                <a:lnTo>
                  <a:pt x="1" y="148909"/>
                </a:lnTo>
                <a:lnTo>
                  <a:pt x="5" y="169465"/>
                </a:lnTo>
                <a:lnTo>
                  <a:pt x="177" y="190014"/>
                </a:lnTo>
                <a:lnTo>
                  <a:pt x="826" y="210198"/>
                </a:lnTo>
                <a:lnTo>
                  <a:pt x="2075" y="229842"/>
                </a:lnTo>
                <a:lnTo>
                  <a:pt x="3736" y="248779"/>
                </a:lnTo>
                <a:lnTo>
                  <a:pt x="5562" y="268927"/>
                </a:lnTo>
                <a:lnTo>
                  <a:pt x="7717" y="295410"/>
                </a:lnTo>
                <a:lnTo>
                  <a:pt x="10529" y="336912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8634355" y="2669302"/>
            <a:ext cx="21057" cy="336913"/>
          </a:xfrm>
          <a:custGeom>
            <a:avLst/>
            <a:gdLst/>
            <a:ahLst/>
            <a:cxnLst/>
            <a:rect l="0" t="0" r="0" b="0"/>
            <a:pathLst>
              <a:path w="21057" h="336913">
                <a:moveTo>
                  <a:pt x="0" y="0"/>
                </a:moveTo>
                <a:lnTo>
                  <a:pt x="0" y="11736"/>
                </a:lnTo>
                <a:lnTo>
                  <a:pt x="0" y="22865"/>
                </a:lnTo>
                <a:lnTo>
                  <a:pt x="0" y="34468"/>
                </a:lnTo>
                <a:lnTo>
                  <a:pt x="0" y="46801"/>
                </a:lnTo>
                <a:lnTo>
                  <a:pt x="0" y="60110"/>
                </a:lnTo>
                <a:lnTo>
                  <a:pt x="5" y="74410"/>
                </a:lnTo>
                <a:lnTo>
                  <a:pt x="176" y="89242"/>
                </a:lnTo>
                <a:lnTo>
                  <a:pt x="825" y="103807"/>
                </a:lnTo>
                <a:lnTo>
                  <a:pt x="2075" y="117680"/>
                </a:lnTo>
                <a:lnTo>
                  <a:pt x="3727" y="131113"/>
                </a:lnTo>
                <a:lnTo>
                  <a:pt x="5375" y="144811"/>
                </a:lnTo>
                <a:lnTo>
                  <a:pt x="6778" y="159182"/>
                </a:lnTo>
                <a:lnTo>
                  <a:pt x="7870" y="174464"/>
                </a:lnTo>
                <a:lnTo>
                  <a:pt x="8679" y="190874"/>
                </a:lnTo>
                <a:lnTo>
                  <a:pt x="9256" y="208395"/>
                </a:lnTo>
                <a:lnTo>
                  <a:pt x="9662" y="226536"/>
                </a:lnTo>
                <a:lnTo>
                  <a:pt x="9942" y="244473"/>
                </a:lnTo>
                <a:lnTo>
                  <a:pt x="10136" y="261740"/>
                </a:lnTo>
                <a:lnTo>
                  <a:pt x="10469" y="277838"/>
                </a:lnTo>
                <a:lnTo>
                  <a:pt x="11473" y="293743"/>
                </a:lnTo>
                <a:lnTo>
                  <a:pt x="14355" y="311966"/>
                </a:lnTo>
                <a:lnTo>
                  <a:pt x="21056" y="336912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9038780" y="2671474"/>
            <a:ext cx="10530" cy="347441"/>
          </a:xfrm>
          <a:custGeom>
            <a:avLst/>
            <a:gdLst/>
            <a:ahLst/>
            <a:cxnLst/>
            <a:rect l="0" t="0" r="0" b="0"/>
            <a:pathLst>
              <a:path w="10530" h="347441">
                <a:moveTo>
                  <a:pt x="0" y="0"/>
                </a:moveTo>
                <a:lnTo>
                  <a:pt x="0" y="11869"/>
                </a:lnTo>
                <a:lnTo>
                  <a:pt x="0" y="24279"/>
                </a:lnTo>
                <a:lnTo>
                  <a:pt x="0" y="38461"/>
                </a:lnTo>
                <a:lnTo>
                  <a:pt x="0" y="53996"/>
                </a:lnTo>
                <a:lnTo>
                  <a:pt x="0" y="69992"/>
                </a:lnTo>
                <a:lnTo>
                  <a:pt x="0" y="85884"/>
                </a:lnTo>
                <a:lnTo>
                  <a:pt x="0" y="101778"/>
                </a:lnTo>
                <a:lnTo>
                  <a:pt x="0" y="118261"/>
                </a:lnTo>
                <a:lnTo>
                  <a:pt x="5" y="135641"/>
                </a:lnTo>
                <a:lnTo>
                  <a:pt x="178" y="153922"/>
                </a:lnTo>
                <a:lnTo>
                  <a:pt x="827" y="172965"/>
                </a:lnTo>
                <a:lnTo>
                  <a:pt x="2075" y="192589"/>
                </a:lnTo>
                <a:lnTo>
                  <a:pt x="3729" y="212311"/>
                </a:lnTo>
                <a:lnTo>
                  <a:pt x="5375" y="231392"/>
                </a:lnTo>
                <a:lnTo>
                  <a:pt x="6778" y="249475"/>
                </a:lnTo>
                <a:lnTo>
                  <a:pt x="7874" y="266538"/>
                </a:lnTo>
                <a:lnTo>
                  <a:pt x="8802" y="284692"/>
                </a:lnTo>
                <a:lnTo>
                  <a:pt x="9640" y="308884"/>
                </a:lnTo>
                <a:lnTo>
                  <a:pt x="10529" y="347440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4797112" y="2705231"/>
            <a:ext cx="10530" cy="294799"/>
          </a:xfrm>
          <a:custGeom>
            <a:avLst/>
            <a:gdLst/>
            <a:ahLst/>
            <a:cxnLst/>
            <a:rect l="0" t="0" r="0" b="0"/>
            <a:pathLst>
              <a:path w="10530" h="294799">
                <a:moveTo>
                  <a:pt x="0" y="0"/>
                </a:moveTo>
                <a:lnTo>
                  <a:pt x="0" y="14736"/>
                </a:lnTo>
                <a:lnTo>
                  <a:pt x="0" y="29287"/>
                </a:lnTo>
                <a:lnTo>
                  <a:pt x="0" y="45073"/>
                </a:lnTo>
                <a:lnTo>
                  <a:pt x="0" y="61788"/>
                </a:lnTo>
                <a:lnTo>
                  <a:pt x="0" y="78633"/>
                </a:lnTo>
                <a:lnTo>
                  <a:pt x="5" y="95108"/>
                </a:lnTo>
                <a:lnTo>
                  <a:pt x="177" y="110898"/>
                </a:lnTo>
                <a:lnTo>
                  <a:pt x="826" y="125720"/>
                </a:lnTo>
                <a:lnTo>
                  <a:pt x="2075" y="139548"/>
                </a:lnTo>
                <a:lnTo>
                  <a:pt x="3727" y="153002"/>
                </a:lnTo>
                <a:lnTo>
                  <a:pt x="5375" y="167189"/>
                </a:lnTo>
                <a:lnTo>
                  <a:pt x="6778" y="182664"/>
                </a:lnTo>
                <a:lnTo>
                  <a:pt x="7871" y="199147"/>
                </a:lnTo>
                <a:lnTo>
                  <a:pt x="8679" y="215831"/>
                </a:lnTo>
                <a:lnTo>
                  <a:pt x="9257" y="232183"/>
                </a:lnTo>
                <a:lnTo>
                  <a:pt x="9663" y="247435"/>
                </a:lnTo>
                <a:lnTo>
                  <a:pt x="9986" y="261922"/>
                </a:lnTo>
                <a:lnTo>
                  <a:pt x="10259" y="276909"/>
                </a:lnTo>
                <a:lnTo>
                  <a:pt x="10529" y="294798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9457880" y="2646074"/>
            <a:ext cx="10530" cy="347441"/>
          </a:xfrm>
          <a:custGeom>
            <a:avLst/>
            <a:gdLst/>
            <a:ahLst/>
            <a:cxnLst/>
            <a:rect l="0" t="0" r="0" b="0"/>
            <a:pathLst>
              <a:path w="10530" h="347441">
                <a:moveTo>
                  <a:pt x="0" y="0"/>
                </a:moveTo>
                <a:lnTo>
                  <a:pt x="0" y="11869"/>
                </a:lnTo>
                <a:lnTo>
                  <a:pt x="0" y="24279"/>
                </a:lnTo>
                <a:lnTo>
                  <a:pt x="0" y="38461"/>
                </a:lnTo>
                <a:lnTo>
                  <a:pt x="0" y="53996"/>
                </a:lnTo>
                <a:lnTo>
                  <a:pt x="0" y="69992"/>
                </a:lnTo>
                <a:lnTo>
                  <a:pt x="0" y="85884"/>
                </a:lnTo>
                <a:lnTo>
                  <a:pt x="0" y="101778"/>
                </a:lnTo>
                <a:lnTo>
                  <a:pt x="0" y="118261"/>
                </a:lnTo>
                <a:lnTo>
                  <a:pt x="5" y="135641"/>
                </a:lnTo>
                <a:lnTo>
                  <a:pt x="178" y="153922"/>
                </a:lnTo>
                <a:lnTo>
                  <a:pt x="827" y="172965"/>
                </a:lnTo>
                <a:lnTo>
                  <a:pt x="2075" y="192589"/>
                </a:lnTo>
                <a:lnTo>
                  <a:pt x="3729" y="212311"/>
                </a:lnTo>
                <a:lnTo>
                  <a:pt x="5375" y="231392"/>
                </a:lnTo>
                <a:lnTo>
                  <a:pt x="6778" y="249475"/>
                </a:lnTo>
                <a:lnTo>
                  <a:pt x="7874" y="266538"/>
                </a:lnTo>
                <a:lnTo>
                  <a:pt x="8802" y="284692"/>
                </a:lnTo>
                <a:lnTo>
                  <a:pt x="9640" y="308884"/>
                </a:lnTo>
                <a:lnTo>
                  <a:pt x="10529" y="347440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3423604" y="3048329"/>
            <a:ext cx="1" cy="242156"/>
          </a:xfrm>
          <a:custGeom>
            <a:avLst/>
            <a:gdLst/>
            <a:ahLst/>
            <a:cxnLst/>
            <a:rect l="0" t="0" r="0" b="0"/>
            <a:pathLst>
              <a:path w="1" h="242156">
                <a:moveTo>
                  <a:pt x="0" y="0"/>
                </a:moveTo>
                <a:lnTo>
                  <a:pt x="0" y="11735"/>
                </a:lnTo>
                <a:lnTo>
                  <a:pt x="0" y="22864"/>
                </a:lnTo>
                <a:lnTo>
                  <a:pt x="0" y="34462"/>
                </a:lnTo>
                <a:lnTo>
                  <a:pt x="0" y="46623"/>
                </a:lnTo>
                <a:lnTo>
                  <a:pt x="0" y="59283"/>
                </a:lnTo>
                <a:lnTo>
                  <a:pt x="0" y="72339"/>
                </a:lnTo>
                <a:lnTo>
                  <a:pt x="0" y="85691"/>
                </a:lnTo>
                <a:lnTo>
                  <a:pt x="0" y="99257"/>
                </a:lnTo>
                <a:lnTo>
                  <a:pt x="0" y="112972"/>
                </a:lnTo>
                <a:lnTo>
                  <a:pt x="0" y="126791"/>
                </a:lnTo>
                <a:lnTo>
                  <a:pt x="0" y="140681"/>
                </a:lnTo>
                <a:lnTo>
                  <a:pt x="0" y="154615"/>
                </a:lnTo>
                <a:lnTo>
                  <a:pt x="0" y="168549"/>
                </a:lnTo>
                <a:lnTo>
                  <a:pt x="0" y="184101"/>
                </a:lnTo>
                <a:lnTo>
                  <a:pt x="0" y="205991"/>
                </a:lnTo>
                <a:lnTo>
                  <a:pt x="0" y="242155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6254735" y="3027271"/>
            <a:ext cx="222135" cy="284271"/>
          </a:xfrm>
          <a:custGeom>
            <a:avLst/>
            <a:gdLst/>
            <a:ahLst/>
            <a:cxnLst/>
            <a:rect l="0" t="0" r="0" b="0"/>
            <a:pathLst>
              <a:path w="222135" h="284271">
                <a:moveTo>
                  <a:pt x="64206" y="0"/>
                </a:moveTo>
                <a:lnTo>
                  <a:pt x="55538" y="5935"/>
                </a:lnTo>
                <a:lnTo>
                  <a:pt x="48473" y="12139"/>
                </a:lnTo>
                <a:lnTo>
                  <a:pt x="42392" y="19160"/>
                </a:lnTo>
                <a:lnTo>
                  <a:pt x="37923" y="24323"/>
                </a:lnTo>
                <a:lnTo>
                  <a:pt x="36261" y="24698"/>
                </a:lnTo>
                <a:lnTo>
                  <a:pt x="37309" y="21871"/>
                </a:lnTo>
                <a:lnTo>
                  <a:pt x="40526" y="17446"/>
                </a:lnTo>
                <a:lnTo>
                  <a:pt x="45574" y="12509"/>
                </a:lnTo>
                <a:lnTo>
                  <a:pt x="52116" y="7626"/>
                </a:lnTo>
                <a:lnTo>
                  <a:pt x="59648" y="3487"/>
                </a:lnTo>
                <a:lnTo>
                  <a:pt x="67562" y="1047"/>
                </a:lnTo>
                <a:lnTo>
                  <a:pt x="75479" y="662"/>
                </a:lnTo>
                <a:lnTo>
                  <a:pt x="83087" y="2349"/>
                </a:lnTo>
                <a:lnTo>
                  <a:pt x="90045" y="6062"/>
                </a:lnTo>
                <a:lnTo>
                  <a:pt x="96242" y="11556"/>
                </a:lnTo>
                <a:lnTo>
                  <a:pt x="101743" y="18479"/>
                </a:lnTo>
                <a:lnTo>
                  <a:pt x="106680" y="26480"/>
                </a:lnTo>
                <a:lnTo>
                  <a:pt x="111187" y="35265"/>
                </a:lnTo>
                <a:lnTo>
                  <a:pt x="115215" y="44771"/>
                </a:lnTo>
                <a:lnTo>
                  <a:pt x="118550" y="55136"/>
                </a:lnTo>
                <a:lnTo>
                  <a:pt x="121123" y="66369"/>
                </a:lnTo>
                <a:lnTo>
                  <a:pt x="122852" y="78354"/>
                </a:lnTo>
                <a:lnTo>
                  <a:pt x="123562" y="90931"/>
                </a:lnTo>
                <a:lnTo>
                  <a:pt x="123265" y="103949"/>
                </a:lnTo>
                <a:lnTo>
                  <a:pt x="122270" y="117285"/>
                </a:lnTo>
                <a:lnTo>
                  <a:pt x="121071" y="130843"/>
                </a:lnTo>
                <a:lnTo>
                  <a:pt x="119963" y="144552"/>
                </a:lnTo>
                <a:lnTo>
                  <a:pt x="118731" y="158197"/>
                </a:lnTo>
                <a:lnTo>
                  <a:pt x="116766" y="171439"/>
                </a:lnTo>
                <a:lnTo>
                  <a:pt x="113774" y="184125"/>
                </a:lnTo>
                <a:lnTo>
                  <a:pt x="109780" y="196271"/>
                </a:lnTo>
                <a:lnTo>
                  <a:pt x="104949" y="207968"/>
                </a:lnTo>
                <a:lnTo>
                  <a:pt x="99474" y="219316"/>
                </a:lnTo>
                <a:lnTo>
                  <a:pt x="93527" y="230243"/>
                </a:lnTo>
                <a:lnTo>
                  <a:pt x="87243" y="240515"/>
                </a:lnTo>
                <a:lnTo>
                  <a:pt x="80719" y="250043"/>
                </a:lnTo>
                <a:lnTo>
                  <a:pt x="73866" y="258408"/>
                </a:lnTo>
                <a:lnTo>
                  <a:pt x="66426" y="264816"/>
                </a:lnTo>
                <a:lnTo>
                  <a:pt x="58312" y="269006"/>
                </a:lnTo>
                <a:lnTo>
                  <a:pt x="49743" y="271022"/>
                </a:lnTo>
                <a:lnTo>
                  <a:pt x="41144" y="270944"/>
                </a:lnTo>
                <a:lnTo>
                  <a:pt x="32773" y="269037"/>
                </a:lnTo>
                <a:lnTo>
                  <a:pt x="24865" y="265506"/>
                </a:lnTo>
                <a:lnTo>
                  <a:pt x="17707" y="260403"/>
                </a:lnTo>
                <a:lnTo>
                  <a:pt x="11386" y="253902"/>
                </a:lnTo>
                <a:lnTo>
                  <a:pt x="6142" y="246269"/>
                </a:lnTo>
                <a:lnTo>
                  <a:pt x="2443" y="237776"/>
                </a:lnTo>
                <a:lnTo>
                  <a:pt x="404" y="228661"/>
                </a:lnTo>
                <a:lnTo>
                  <a:pt x="0" y="219270"/>
                </a:lnTo>
                <a:lnTo>
                  <a:pt x="1241" y="210047"/>
                </a:lnTo>
                <a:lnTo>
                  <a:pt x="3973" y="201224"/>
                </a:lnTo>
                <a:lnTo>
                  <a:pt x="8246" y="193166"/>
                </a:lnTo>
                <a:lnTo>
                  <a:pt x="14387" y="186431"/>
                </a:lnTo>
                <a:lnTo>
                  <a:pt x="22402" y="181209"/>
                </a:lnTo>
                <a:lnTo>
                  <a:pt x="31868" y="177686"/>
                </a:lnTo>
                <a:lnTo>
                  <a:pt x="42130" y="176211"/>
                </a:lnTo>
                <a:lnTo>
                  <a:pt x="52729" y="176780"/>
                </a:lnTo>
                <a:lnTo>
                  <a:pt x="63267" y="179263"/>
                </a:lnTo>
                <a:lnTo>
                  <a:pt x="73335" y="183587"/>
                </a:lnTo>
                <a:lnTo>
                  <a:pt x="82769" y="189524"/>
                </a:lnTo>
                <a:lnTo>
                  <a:pt x="91594" y="196592"/>
                </a:lnTo>
                <a:lnTo>
                  <a:pt x="99916" y="204166"/>
                </a:lnTo>
                <a:lnTo>
                  <a:pt x="107852" y="211851"/>
                </a:lnTo>
                <a:lnTo>
                  <a:pt x="115507" y="219636"/>
                </a:lnTo>
                <a:lnTo>
                  <a:pt x="122962" y="227775"/>
                </a:lnTo>
                <a:lnTo>
                  <a:pt x="130281" y="236391"/>
                </a:lnTo>
                <a:lnTo>
                  <a:pt x="137674" y="245143"/>
                </a:lnTo>
                <a:lnTo>
                  <a:pt x="145476" y="253341"/>
                </a:lnTo>
                <a:lnTo>
                  <a:pt x="153839" y="260628"/>
                </a:lnTo>
                <a:lnTo>
                  <a:pt x="162864" y="266844"/>
                </a:lnTo>
                <a:lnTo>
                  <a:pt x="173893" y="272462"/>
                </a:lnTo>
                <a:lnTo>
                  <a:pt x="191249" y="277970"/>
                </a:lnTo>
                <a:lnTo>
                  <a:pt x="222134" y="284270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221098" y="95841"/>
            <a:ext cx="2526840" cy="462170"/>
            <a:chOff x="221098" y="95841"/>
            <a:chExt cx="2526840" cy="462170"/>
          </a:xfrm>
        </p:grpSpPr>
        <p:sp>
          <p:nvSpPr>
            <p:cNvPr id="30" name="Freeform 29"/>
            <p:cNvSpPr/>
            <p:nvPr/>
          </p:nvSpPr>
          <p:spPr>
            <a:xfrm>
              <a:off x="400082" y="273740"/>
              <a:ext cx="17975" cy="284271"/>
            </a:xfrm>
            <a:custGeom>
              <a:avLst/>
              <a:gdLst/>
              <a:ahLst/>
              <a:cxnLst/>
              <a:rect l="0" t="0" r="0" b="0"/>
              <a:pathLst>
                <a:path w="17975" h="284271">
                  <a:moveTo>
                    <a:pt x="10529" y="0"/>
                  </a:moveTo>
                  <a:lnTo>
                    <a:pt x="7729" y="8802"/>
                  </a:lnTo>
                  <a:lnTo>
                    <a:pt x="6227" y="17149"/>
                  </a:lnTo>
                  <a:lnTo>
                    <a:pt x="5921" y="25847"/>
                  </a:lnTo>
                  <a:lnTo>
                    <a:pt x="6600" y="34968"/>
                  </a:lnTo>
                  <a:lnTo>
                    <a:pt x="8068" y="44463"/>
                  </a:lnTo>
                  <a:lnTo>
                    <a:pt x="10132" y="54264"/>
                  </a:lnTo>
                  <a:lnTo>
                    <a:pt x="12469" y="64624"/>
                  </a:lnTo>
                  <a:lnTo>
                    <a:pt x="14644" y="76094"/>
                  </a:lnTo>
                  <a:lnTo>
                    <a:pt x="16428" y="88883"/>
                  </a:lnTo>
                  <a:lnTo>
                    <a:pt x="17622" y="102725"/>
                  </a:lnTo>
                  <a:lnTo>
                    <a:pt x="17974" y="117087"/>
                  </a:lnTo>
                  <a:lnTo>
                    <a:pt x="17435" y="131600"/>
                  </a:lnTo>
                  <a:lnTo>
                    <a:pt x="16277" y="146090"/>
                  </a:lnTo>
                  <a:lnTo>
                    <a:pt x="14970" y="160497"/>
                  </a:lnTo>
                  <a:lnTo>
                    <a:pt x="13800" y="174815"/>
                  </a:lnTo>
                  <a:lnTo>
                    <a:pt x="12864" y="189057"/>
                  </a:lnTo>
                  <a:lnTo>
                    <a:pt x="12162" y="203239"/>
                  </a:lnTo>
                  <a:lnTo>
                    <a:pt x="11651" y="217364"/>
                  </a:lnTo>
                  <a:lnTo>
                    <a:pt x="11092" y="231030"/>
                  </a:lnTo>
                  <a:lnTo>
                    <a:pt x="9904" y="244885"/>
                  </a:lnTo>
                  <a:lnTo>
                    <a:pt x="6863" y="261266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21098" y="189512"/>
              <a:ext cx="368498" cy="62614"/>
            </a:xfrm>
            <a:custGeom>
              <a:avLst/>
              <a:gdLst/>
              <a:ahLst/>
              <a:cxnLst/>
              <a:rect l="0" t="0" r="0" b="0"/>
              <a:pathLst>
                <a:path w="368498" h="62614">
                  <a:moveTo>
                    <a:pt x="368497" y="0"/>
                  </a:moveTo>
                  <a:lnTo>
                    <a:pt x="359696" y="5801"/>
                  </a:lnTo>
                  <a:lnTo>
                    <a:pt x="351349" y="10725"/>
                  </a:lnTo>
                  <a:lnTo>
                    <a:pt x="342641" y="15228"/>
                  </a:lnTo>
                  <a:lnTo>
                    <a:pt x="333175" y="19449"/>
                  </a:lnTo>
                  <a:lnTo>
                    <a:pt x="322383" y="23462"/>
                  </a:lnTo>
                  <a:lnTo>
                    <a:pt x="310089" y="27324"/>
                  </a:lnTo>
                  <a:lnTo>
                    <a:pt x="296597" y="31076"/>
                  </a:lnTo>
                  <a:lnTo>
                    <a:pt x="282479" y="34752"/>
                  </a:lnTo>
                  <a:lnTo>
                    <a:pt x="268133" y="38374"/>
                  </a:lnTo>
                  <a:lnTo>
                    <a:pt x="253758" y="41959"/>
                  </a:lnTo>
                  <a:lnTo>
                    <a:pt x="239428" y="45520"/>
                  </a:lnTo>
                  <a:lnTo>
                    <a:pt x="225162" y="49059"/>
                  </a:lnTo>
                  <a:lnTo>
                    <a:pt x="210955" y="52419"/>
                  </a:lnTo>
                  <a:lnTo>
                    <a:pt x="196797" y="55296"/>
                  </a:lnTo>
                  <a:lnTo>
                    <a:pt x="182670" y="57562"/>
                  </a:lnTo>
                  <a:lnTo>
                    <a:pt x="168401" y="59253"/>
                  </a:lnTo>
                  <a:lnTo>
                    <a:pt x="153675" y="60471"/>
                  </a:lnTo>
                  <a:lnTo>
                    <a:pt x="138361" y="61327"/>
                  </a:lnTo>
                  <a:lnTo>
                    <a:pt x="122652" y="61921"/>
                  </a:lnTo>
                  <a:lnTo>
                    <a:pt x="106954" y="62327"/>
                  </a:lnTo>
                  <a:lnTo>
                    <a:pt x="91509" y="62599"/>
                  </a:lnTo>
                  <a:lnTo>
                    <a:pt x="76546" y="62613"/>
                  </a:lnTo>
                  <a:lnTo>
                    <a:pt x="62344" y="62090"/>
                  </a:lnTo>
                  <a:lnTo>
                    <a:pt x="48993" y="60926"/>
                  </a:lnTo>
                  <a:lnTo>
                    <a:pt x="36851" y="59322"/>
                  </a:lnTo>
                  <a:lnTo>
                    <a:pt x="25453" y="57539"/>
                  </a:lnTo>
                  <a:lnTo>
                    <a:pt x="13797" y="5542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1812" y="221098"/>
              <a:ext cx="320468" cy="314240"/>
            </a:xfrm>
            <a:custGeom>
              <a:avLst/>
              <a:gdLst/>
              <a:ahLst/>
              <a:cxnLst/>
              <a:rect l="0" t="0" r="0" b="0"/>
              <a:pathLst>
                <a:path w="320468" h="314240">
                  <a:moveTo>
                    <a:pt x="4612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62"/>
                  </a:lnTo>
                  <a:lnTo>
                    <a:pt x="506" y="50310"/>
                  </a:lnTo>
                  <a:lnTo>
                    <a:pt x="1326" y="64638"/>
                  </a:lnTo>
                  <a:lnTo>
                    <a:pt x="2146" y="79102"/>
                  </a:lnTo>
                  <a:lnTo>
                    <a:pt x="3003" y="93380"/>
                  </a:lnTo>
                  <a:lnTo>
                    <a:pt x="4177" y="107107"/>
                  </a:lnTo>
                  <a:lnTo>
                    <a:pt x="5812" y="120153"/>
                  </a:lnTo>
                  <a:lnTo>
                    <a:pt x="7740" y="132725"/>
                  </a:lnTo>
                  <a:lnTo>
                    <a:pt x="9579" y="145247"/>
                  </a:lnTo>
                  <a:lnTo>
                    <a:pt x="11119" y="157974"/>
                  </a:lnTo>
                  <a:lnTo>
                    <a:pt x="12474" y="170982"/>
                  </a:lnTo>
                  <a:lnTo>
                    <a:pt x="13992" y="184255"/>
                  </a:lnTo>
                  <a:lnTo>
                    <a:pt x="15860" y="197749"/>
                  </a:lnTo>
                  <a:lnTo>
                    <a:pt x="17945" y="211574"/>
                  </a:lnTo>
                  <a:lnTo>
                    <a:pt x="19891" y="225994"/>
                  </a:lnTo>
                  <a:lnTo>
                    <a:pt x="21502" y="241098"/>
                  </a:lnTo>
                  <a:lnTo>
                    <a:pt x="22906" y="256665"/>
                  </a:lnTo>
                  <a:lnTo>
                    <a:pt x="24456" y="272268"/>
                  </a:lnTo>
                  <a:lnTo>
                    <a:pt x="26331" y="287557"/>
                  </a:lnTo>
                  <a:lnTo>
                    <a:pt x="27933" y="299099"/>
                  </a:lnTo>
                  <a:lnTo>
                    <a:pt x="28799" y="302748"/>
                  </a:lnTo>
                  <a:lnTo>
                    <a:pt x="29715" y="299945"/>
                  </a:lnTo>
                  <a:lnTo>
                    <a:pt x="30919" y="292934"/>
                  </a:lnTo>
                  <a:lnTo>
                    <a:pt x="32161" y="283312"/>
                  </a:lnTo>
                  <a:lnTo>
                    <a:pt x="33245" y="272080"/>
                  </a:lnTo>
                  <a:lnTo>
                    <a:pt x="34271" y="260011"/>
                  </a:lnTo>
                  <a:lnTo>
                    <a:pt x="35555" y="247783"/>
                  </a:lnTo>
                  <a:lnTo>
                    <a:pt x="37279" y="235773"/>
                  </a:lnTo>
                  <a:lnTo>
                    <a:pt x="39944" y="224747"/>
                  </a:lnTo>
                  <a:lnTo>
                    <a:pt x="44408" y="215925"/>
                  </a:lnTo>
                  <a:lnTo>
                    <a:pt x="50966" y="209780"/>
                  </a:lnTo>
                  <a:lnTo>
                    <a:pt x="59119" y="206451"/>
                  </a:lnTo>
                  <a:lnTo>
                    <a:pt x="67887" y="206094"/>
                  </a:lnTo>
                  <a:lnTo>
                    <a:pt x="76625" y="208484"/>
                  </a:lnTo>
                  <a:lnTo>
                    <a:pt x="84911" y="213135"/>
                  </a:lnTo>
                  <a:lnTo>
                    <a:pt x="92388" y="219520"/>
                  </a:lnTo>
                  <a:lnTo>
                    <a:pt x="98965" y="227174"/>
                  </a:lnTo>
                  <a:lnTo>
                    <a:pt x="104735" y="235731"/>
                  </a:lnTo>
                  <a:lnTo>
                    <a:pt x="109859" y="244918"/>
                  </a:lnTo>
                  <a:lnTo>
                    <a:pt x="114514" y="254506"/>
                  </a:lnTo>
                  <a:lnTo>
                    <a:pt x="119342" y="263169"/>
                  </a:lnTo>
                  <a:lnTo>
                    <a:pt x="125202" y="267810"/>
                  </a:lnTo>
                  <a:lnTo>
                    <a:pt x="131716" y="267428"/>
                  </a:lnTo>
                  <a:lnTo>
                    <a:pt x="138102" y="264161"/>
                  </a:lnTo>
                  <a:lnTo>
                    <a:pt x="144532" y="259545"/>
                  </a:lnTo>
                  <a:lnTo>
                    <a:pt x="151478" y="254551"/>
                  </a:lnTo>
                  <a:lnTo>
                    <a:pt x="159157" y="249653"/>
                  </a:lnTo>
                  <a:lnTo>
                    <a:pt x="167716" y="245015"/>
                  </a:lnTo>
                  <a:lnTo>
                    <a:pt x="177344" y="240651"/>
                  </a:lnTo>
                  <a:lnTo>
                    <a:pt x="188030" y="236522"/>
                  </a:lnTo>
                  <a:lnTo>
                    <a:pt x="199453" y="232575"/>
                  </a:lnTo>
                  <a:lnTo>
                    <a:pt x="211111" y="228761"/>
                  </a:lnTo>
                  <a:lnTo>
                    <a:pt x="222679" y="225034"/>
                  </a:lnTo>
                  <a:lnTo>
                    <a:pt x="233716" y="221037"/>
                  </a:lnTo>
                  <a:lnTo>
                    <a:pt x="243594" y="216134"/>
                  </a:lnTo>
                  <a:lnTo>
                    <a:pt x="252077" y="210053"/>
                  </a:lnTo>
                  <a:lnTo>
                    <a:pt x="258941" y="202849"/>
                  </a:lnTo>
                  <a:lnTo>
                    <a:pt x="263811" y="194717"/>
                  </a:lnTo>
                  <a:lnTo>
                    <a:pt x="266670" y="185885"/>
                  </a:lnTo>
                  <a:lnTo>
                    <a:pt x="267473" y="176872"/>
                  </a:lnTo>
                  <a:lnTo>
                    <a:pt x="265976" y="168441"/>
                  </a:lnTo>
                  <a:lnTo>
                    <a:pt x="262267" y="160973"/>
                  </a:lnTo>
                  <a:lnTo>
                    <a:pt x="256695" y="154810"/>
                  </a:lnTo>
                  <a:lnTo>
                    <a:pt x="249675" y="150420"/>
                  </a:lnTo>
                  <a:lnTo>
                    <a:pt x="241593" y="147881"/>
                  </a:lnTo>
                  <a:lnTo>
                    <a:pt x="232915" y="147125"/>
                  </a:lnTo>
                  <a:lnTo>
                    <a:pt x="224178" y="148122"/>
                  </a:lnTo>
                  <a:lnTo>
                    <a:pt x="215682" y="150681"/>
                  </a:lnTo>
                  <a:lnTo>
                    <a:pt x="207674" y="154668"/>
                  </a:lnTo>
                  <a:lnTo>
                    <a:pt x="200441" y="160083"/>
                  </a:lnTo>
                  <a:lnTo>
                    <a:pt x="194057" y="166798"/>
                  </a:lnTo>
                  <a:lnTo>
                    <a:pt x="188431" y="174576"/>
                  </a:lnTo>
                  <a:lnTo>
                    <a:pt x="183409" y="183166"/>
                  </a:lnTo>
                  <a:lnTo>
                    <a:pt x="178850" y="192351"/>
                  </a:lnTo>
                  <a:lnTo>
                    <a:pt x="174956" y="201958"/>
                  </a:lnTo>
                  <a:lnTo>
                    <a:pt x="172244" y="211860"/>
                  </a:lnTo>
                  <a:lnTo>
                    <a:pt x="170907" y="221964"/>
                  </a:lnTo>
                  <a:lnTo>
                    <a:pt x="170992" y="232207"/>
                  </a:lnTo>
                  <a:lnTo>
                    <a:pt x="172570" y="242544"/>
                  </a:lnTo>
                  <a:lnTo>
                    <a:pt x="175523" y="252939"/>
                  </a:lnTo>
                  <a:lnTo>
                    <a:pt x="179606" y="263208"/>
                  </a:lnTo>
                  <a:lnTo>
                    <a:pt x="184556" y="273031"/>
                  </a:lnTo>
                  <a:lnTo>
                    <a:pt x="190144" y="282263"/>
                  </a:lnTo>
                  <a:lnTo>
                    <a:pt x="196351" y="290768"/>
                  </a:lnTo>
                  <a:lnTo>
                    <a:pt x="203349" y="298334"/>
                  </a:lnTo>
                  <a:lnTo>
                    <a:pt x="211168" y="304928"/>
                  </a:lnTo>
                  <a:lnTo>
                    <a:pt x="219707" y="310187"/>
                  </a:lnTo>
                  <a:lnTo>
                    <a:pt x="228818" y="313364"/>
                  </a:lnTo>
                  <a:lnTo>
                    <a:pt x="238355" y="314239"/>
                  </a:lnTo>
                  <a:lnTo>
                    <a:pt x="248200" y="313047"/>
                  </a:lnTo>
                  <a:lnTo>
                    <a:pt x="258262" y="310196"/>
                  </a:lnTo>
                  <a:lnTo>
                    <a:pt x="268465" y="306106"/>
                  </a:lnTo>
                  <a:lnTo>
                    <a:pt x="278499" y="301427"/>
                  </a:lnTo>
                  <a:lnTo>
                    <a:pt x="288908" y="296577"/>
                  </a:lnTo>
                  <a:lnTo>
                    <a:pt x="301723" y="291138"/>
                  </a:lnTo>
                  <a:lnTo>
                    <a:pt x="320467" y="28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054987" y="344187"/>
              <a:ext cx="197905" cy="168287"/>
            </a:xfrm>
            <a:custGeom>
              <a:avLst/>
              <a:gdLst/>
              <a:ahLst/>
              <a:cxnLst/>
              <a:rect l="0" t="0" r="0" b="0"/>
              <a:pathLst>
                <a:path w="197905" h="168287">
                  <a:moveTo>
                    <a:pt x="113676" y="108538"/>
                  </a:moveTo>
                  <a:lnTo>
                    <a:pt x="116475" y="96870"/>
                  </a:lnTo>
                  <a:lnTo>
                    <a:pt x="117977" y="86381"/>
                  </a:lnTo>
                  <a:lnTo>
                    <a:pt x="118279" y="76084"/>
                  </a:lnTo>
                  <a:lnTo>
                    <a:pt x="117427" y="65955"/>
                  </a:lnTo>
                  <a:lnTo>
                    <a:pt x="115311" y="56260"/>
                  </a:lnTo>
                  <a:lnTo>
                    <a:pt x="111989" y="47124"/>
                  </a:lnTo>
                  <a:lnTo>
                    <a:pt x="107654" y="38521"/>
                  </a:lnTo>
                  <a:lnTo>
                    <a:pt x="102534" y="30359"/>
                  </a:lnTo>
                  <a:lnTo>
                    <a:pt x="96827" y="22545"/>
                  </a:lnTo>
                  <a:lnTo>
                    <a:pt x="90370" y="15314"/>
                  </a:lnTo>
                  <a:lnTo>
                    <a:pt x="82673" y="9209"/>
                  </a:lnTo>
                  <a:lnTo>
                    <a:pt x="73575" y="4446"/>
                  </a:lnTo>
                  <a:lnTo>
                    <a:pt x="63533" y="1247"/>
                  </a:lnTo>
                  <a:lnTo>
                    <a:pt x="53408" y="0"/>
                  </a:lnTo>
                  <a:lnTo>
                    <a:pt x="43715" y="729"/>
                  </a:lnTo>
                  <a:lnTo>
                    <a:pt x="34769" y="3490"/>
                  </a:lnTo>
                  <a:lnTo>
                    <a:pt x="26839" y="8533"/>
                  </a:lnTo>
                  <a:lnTo>
                    <a:pt x="19960" y="15777"/>
                  </a:lnTo>
                  <a:lnTo>
                    <a:pt x="14155" y="24876"/>
                  </a:lnTo>
                  <a:lnTo>
                    <a:pt x="9539" y="35417"/>
                  </a:lnTo>
                  <a:lnTo>
                    <a:pt x="6058" y="47021"/>
                  </a:lnTo>
                  <a:lnTo>
                    <a:pt x="3531" y="59387"/>
                  </a:lnTo>
                  <a:lnTo>
                    <a:pt x="1743" y="72285"/>
                  </a:lnTo>
                  <a:lnTo>
                    <a:pt x="508" y="85546"/>
                  </a:lnTo>
                  <a:lnTo>
                    <a:pt x="0" y="98891"/>
                  </a:lnTo>
                  <a:lnTo>
                    <a:pt x="714" y="111930"/>
                  </a:lnTo>
                  <a:lnTo>
                    <a:pt x="2831" y="124471"/>
                  </a:lnTo>
                  <a:lnTo>
                    <a:pt x="6389" y="136181"/>
                  </a:lnTo>
                  <a:lnTo>
                    <a:pt x="11452" y="146520"/>
                  </a:lnTo>
                  <a:lnTo>
                    <a:pt x="17892" y="155312"/>
                  </a:lnTo>
                  <a:lnTo>
                    <a:pt x="25302" y="162215"/>
                  </a:lnTo>
                  <a:lnTo>
                    <a:pt x="33105" y="166579"/>
                  </a:lnTo>
                  <a:lnTo>
                    <a:pt x="40935" y="168286"/>
                  </a:lnTo>
                  <a:lnTo>
                    <a:pt x="48478" y="167501"/>
                  </a:lnTo>
                  <a:lnTo>
                    <a:pt x="55390" y="164398"/>
                  </a:lnTo>
                  <a:lnTo>
                    <a:pt x="61559" y="159316"/>
                  </a:lnTo>
                  <a:lnTo>
                    <a:pt x="67210" y="152669"/>
                  </a:lnTo>
                  <a:lnTo>
                    <a:pt x="72780" y="144855"/>
                  </a:lnTo>
                  <a:lnTo>
                    <a:pt x="78525" y="136194"/>
                  </a:lnTo>
                  <a:lnTo>
                    <a:pt x="84199" y="126771"/>
                  </a:lnTo>
                  <a:lnTo>
                    <a:pt x="89177" y="116462"/>
                  </a:lnTo>
                  <a:lnTo>
                    <a:pt x="93159" y="105270"/>
                  </a:lnTo>
                  <a:lnTo>
                    <a:pt x="96324" y="93483"/>
                  </a:lnTo>
                  <a:lnTo>
                    <a:pt x="99138" y="81571"/>
                  </a:lnTo>
                  <a:lnTo>
                    <a:pt x="101924" y="69908"/>
                  </a:lnTo>
                  <a:lnTo>
                    <a:pt x="104956" y="61755"/>
                  </a:lnTo>
                  <a:lnTo>
                    <a:pt x="108094" y="60645"/>
                  </a:lnTo>
                  <a:lnTo>
                    <a:pt x="110889" y="64602"/>
                  </a:lnTo>
                  <a:lnTo>
                    <a:pt x="113508" y="71466"/>
                  </a:lnTo>
                  <a:lnTo>
                    <a:pt x="116173" y="79931"/>
                  </a:lnTo>
                  <a:lnTo>
                    <a:pt x="118986" y="89276"/>
                  </a:lnTo>
                  <a:lnTo>
                    <a:pt x="121972" y="99108"/>
                  </a:lnTo>
                  <a:lnTo>
                    <a:pt x="125438" y="109050"/>
                  </a:lnTo>
                  <a:lnTo>
                    <a:pt x="129967" y="118677"/>
                  </a:lnTo>
                  <a:lnTo>
                    <a:pt x="135791" y="127782"/>
                  </a:lnTo>
                  <a:lnTo>
                    <a:pt x="142819" y="135868"/>
                  </a:lnTo>
                  <a:lnTo>
                    <a:pt x="150831" y="142092"/>
                  </a:lnTo>
                  <a:lnTo>
                    <a:pt x="159578" y="146164"/>
                  </a:lnTo>
                  <a:lnTo>
                    <a:pt x="168398" y="148242"/>
                  </a:lnTo>
                  <a:lnTo>
                    <a:pt x="177100" y="148760"/>
                  </a:lnTo>
                  <a:lnTo>
                    <a:pt x="186444" y="146643"/>
                  </a:lnTo>
                  <a:lnTo>
                    <a:pt x="197904" y="1401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266461" y="373544"/>
              <a:ext cx="186472" cy="131824"/>
            </a:xfrm>
            <a:custGeom>
              <a:avLst/>
              <a:gdLst/>
              <a:ahLst/>
              <a:cxnLst/>
              <a:rect l="0" t="0" r="0" b="0"/>
              <a:pathLst>
                <a:path w="186472" h="131824">
                  <a:moveTo>
                    <a:pt x="7487" y="26538"/>
                  </a:moveTo>
                  <a:lnTo>
                    <a:pt x="4687" y="35407"/>
                  </a:lnTo>
                  <a:lnTo>
                    <a:pt x="3185" y="44394"/>
                  </a:lnTo>
                  <a:lnTo>
                    <a:pt x="2879" y="54389"/>
                  </a:lnTo>
                  <a:lnTo>
                    <a:pt x="3558" y="65370"/>
                  </a:lnTo>
                  <a:lnTo>
                    <a:pt x="5026" y="77181"/>
                  </a:lnTo>
                  <a:lnTo>
                    <a:pt x="7058" y="89543"/>
                  </a:lnTo>
                  <a:lnTo>
                    <a:pt x="8211" y="98915"/>
                  </a:lnTo>
                  <a:lnTo>
                    <a:pt x="7207" y="101308"/>
                  </a:lnTo>
                  <a:lnTo>
                    <a:pt x="5229" y="98186"/>
                  </a:lnTo>
                  <a:lnTo>
                    <a:pt x="3198" y="90998"/>
                  </a:lnTo>
                  <a:lnTo>
                    <a:pt x="1483" y="80784"/>
                  </a:lnTo>
                  <a:lnTo>
                    <a:pt x="328" y="68683"/>
                  </a:lnTo>
                  <a:lnTo>
                    <a:pt x="0" y="55942"/>
                  </a:lnTo>
                  <a:lnTo>
                    <a:pt x="567" y="43313"/>
                  </a:lnTo>
                  <a:lnTo>
                    <a:pt x="2252" y="31732"/>
                  </a:lnTo>
                  <a:lnTo>
                    <a:pt x="5511" y="22466"/>
                  </a:lnTo>
                  <a:lnTo>
                    <a:pt x="10441" y="15990"/>
                  </a:lnTo>
                  <a:lnTo>
                    <a:pt x="16682" y="12421"/>
                  </a:lnTo>
                  <a:lnTo>
                    <a:pt x="23627" y="11896"/>
                  </a:lnTo>
                  <a:lnTo>
                    <a:pt x="30850" y="14174"/>
                  </a:lnTo>
                  <a:lnTo>
                    <a:pt x="38137" y="18918"/>
                  </a:lnTo>
                  <a:lnTo>
                    <a:pt x="45402" y="25897"/>
                  </a:lnTo>
                  <a:lnTo>
                    <a:pt x="52613" y="34763"/>
                  </a:lnTo>
                  <a:lnTo>
                    <a:pt x="59608" y="44948"/>
                  </a:lnTo>
                  <a:lnTo>
                    <a:pt x="66085" y="55767"/>
                  </a:lnTo>
                  <a:lnTo>
                    <a:pt x="71935" y="66688"/>
                  </a:lnTo>
                  <a:lnTo>
                    <a:pt x="77482" y="74310"/>
                  </a:lnTo>
                  <a:lnTo>
                    <a:pt x="82482" y="74863"/>
                  </a:lnTo>
                  <a:lnTo>
                    <a:pt x="85991" y="70012"/>
                  </a:lnTo>
                  <a:lnTo>
                    <a:pt x="88193" y="61753"/>
                  </a:lnTo>
                  <a:lnTo>
                    <a:pt x="89701" y="51549"/>
                  </a:lnTo>
                  <a:lnTo>
                    <a:pt x="91163" y="40505"/>
                  </a:lnTo>
                  <a:lnTo>
                    <a:pt x="92926" y="29254"/>
                  </a:lnTo>
                  <a:lnTo>
                    <a:pt x="95410" y="18720"/>
                  </a:lnTo>
                  <a:lnTo>
                    <a:pt x="99201" y="10218"/>
                  </a:lnTo>
                  <a:lnTo>
                    <a:pt x="104486" y="4278"/>
                  </a:lnTo>
                  <a:lnTo>
                    <a:pt x="110965" y="914"/>
                  </a:lnTo>
                  <a:lnTo>
                    <a:pt x="118067" y="0"/>
                  </a:lnTo>
                  <a:lnTo>
                    <a:pt x="125395" y="1206"/>
                  </a:lnTo>
                  <a:lnTo>
                    <a:pt x="132753" y="4417"/>
                  </a:lnTo>
                  <a:lnTo>
                    <a:pt x="140064" y="9829"/>
                  </a:lnTo>
                  <a:lnTo>
                    <a:pt x="147307" y="17346"/>
                  </a:lnTo>
                  <a:lnTo>
                    <a:pt x="154322" y="26475"/>
                  </a:lnTo>
                  <a:lnTo>
                    <a:pt x="160814" y="36510"/>
                  </a:lnTo>
                  <a:lnTo>
                    <a:pt x="166660" y="46965"/>
                  </a:lnTo>
                  <a:lnTo>
                    <a:pt x="171739" y="57746"/>
                  </a:lnTo>
                  <a:lnTo>
                    <a:pt x="175852" y="69043"/>
                  </a:lnTo>
                  <a:lnTo>
                    <a:pt x="178989" y="80919"/>
                  </a:lnTo>
                  <a:lnTo>
                    <a:pt x="181287" y="92719"/>
                  </a:lnTo>
                  <a:lnTo>
                    <a:pt x="183170" y="104299"/>
                  </a:lnTo>
                  <a:lnTo>
                    <a:pt x="184803" y="116679"/>
                  </a:lnTo>
                  <a:lnTo>
                    <a:pt x="186471" y="1318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491686" y="368497"/>
              <a:ext cx="108755" cy="133658"/>
            </a:xfrm>
            <a:custGeom>
              <a:avLst/>
              <a:gdLst/>
              <a:ahLst/>
              <a:cxnLst/>
              <a:rect l="0" t="0" r="0" b="0"/>
              <a:pathLst>
                <a:path w="108755" h="133658">
                  <a:moveTo>
                    <a:pt x="87588" y="21057"/>
                  </a:moveTo>
                  <a:lnTo>
                    <a:pt x="81654" y="15390"/>
                  </a:lnTo>
                  <a:lnTo>
                    <a:pt x="75449" y="11747"/>
                  </a:lnTo>
                  <a:lnTo>
                    <a:pt x="68358" y="9842"/>
                  </a:lnTo>
                  <a:lnTo>
                    <a:pt x="60590" y="9513"/>
                  </a:lnTo>
                  <a:lnTo>
                    <a:pt x="52592" y="10781"/>
                  </a:lnTo>
                  <a:lnTo>
                    <a:pt x="44651" y="13510"/>
                  </a:lnTo>
                  <a:lnTo>
                    <a:pt x="36877" y="17603"/>
                  </a:lnTo>
                  <a:lnTo>
                    <a:pt x="29284" y="23087"/>
                  </a:lnTo>
                  <a:lnTo>
                    <a:pt x="21856" y="29850"/>
                  </a:lnTo>
                  <a:lnTo>
                    <a:pt x="14886" y="37828"/>
                  </a:lnTo>
                  <a:lnTo>
                    <a:pt x="8958" y="47086"/>
                  </a:lnTo>
                  <a:lnTo>
                    <a:pt x="4313" y="57531"/>
                  </a:lnTo>
                  <a:lnTo>
                    <a:pt x="1194" y="68799"/>
                  </a:lnTo>
                  <a:lnTo>
                    <a:pt x="0" y="80354"/>
                  </a:lnTo>
                  <a:lnTo>
                    <a:pt x="760" y="91856"/>
                  </a:lnTo>
                  <a:lnTo>
                    <a:pt x="3372" y="102848"/>
                  </a:lnTo>
                  <a:lnTo>
                    <a:pt x="7783" y="112698"/>
                  </a:lnTo>
                  <a:lnTo>
                    <a:pt x="13784" y="121156"/>
                  </a:lnTo>
                  <a:lnTo>
                    <a:pt x="21065" y="127835"/>
                  </a:lnTo>
                  <a:lnTo>
                    <a:pt x="29314" y="132048"/>
                  </a:lnTo>
                  <a:lnTo>
                    <a:pt x="38265" y="133657"/>
                  </a:lnTo>
                  <a:lnTo>
                    <a:pt x="47715" y="132977"/>
                  </a:lnTo>
                  <a:lnTo>
                    <a:pt x="57510" y="130477"/>
                  </a:lnTo>
                  <a:lnTo>
                    <a:pt x="67533" y="126613"/>
                  </a:lnTo>
                  <a:lnTo>
                    <a:pt x="77382" y="121599"/>
                  </a:lnTo>
                  <a:lnTo>
                    <a:pt x="86390" y="115419"/>
                  </a:lnTo>
                  <a:lnTo>
                    <a:pt x="94253" y="108151"/>
                  </a:lnTo>
                  <a:lnTo>
                    <a:pt x="100684" y="99815"/>
                  </a:lnTo>
                  <a:lnTo>
                    <a:pt x="105255" y="90310"/>
                  </a:lnTo>
                  <a:lnTo>
                    <a:pt x="107916" y="79694"/>
                  </a:lnTo>
                  <a:lnTo>
                    <a:pt x="108754" y="68310"/>
                  </a:lnTo>
                  <a:lnTo>
                    <a:pt x="107812" y="56676"/>
                  </a:lnTo>
                  <a:lnTo>
                    <a:pt x="105289" y="45126"/>
                  </a:lnTo>
                  <a:lnTo>
                    <a:pt x="101222" y="34233"/>
                  </a:lnTo>
                  <a:lnTo>
                    <a:pt x="94691" y="23824"/>
                  </a:lnTo>
                  <a:lnTo>
                    <a:pt x="81773" y="12991"/>
                  </a:lnTo>
                  <a:lnTo>
                    <a:pt x="5600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652974" y="347440"/>
              <a:ext cx="99898" cy="143501"/>
            </a:xfrm>
            <a:custGeom>
              <a:avLst/>
              <a:gdLst/>
              <a:ahLst/>
              <a:cxnLst/>
              <a:rect l="0" t="0" r="0" b="0"/>
              <a:pathLst>
                <a:path w="99898" h="143501">
                  <a:moveTo>
                    <a:pt x="0" y="10528"/>
                  </a:moveTo>
                  <a:lnTo>
                    <a:pt x="0" y="22264"/>
                  </a:lnTo>
                  <a:lnTo>
                    <a:pt x="0" y="33392"/>
                  </a:lnTo>
                  <a:lnTo>
                    <a:pt x="4" y="44991"/>
                  </a:lnTo>
                  <a:lnTo>
                    <a:pt x="177" y="57152"/>
                  </a:lnTo>
                  <a:lnTo>
                    <a:pt x="825" y="69812"/>
                  </a:lnTo>
                  <a:lnTo>
                    <a:pt x="2088" y="82859"/>
                  </a:lnTo>
                  <a:lnTo>
                    <a:pt x="4259" y="95865"/>
                  </a:lnTo>
                  <a:lnTo>
                    <a:pt x="7852" y="108134"/>
                  </a:lnTo>
                  <a:lnTo>
                    <a:pt x="13015" y="119329"/>
                  </a:lnTo>
                  <a:lnTo>
                    <a:pt x="19584" y="128978"/>
                  </a:lnTo>
                  <a:lnTo>
                    <a:pt x="27281" y="136330"/>
                  </a:lnTo>
                  <a:lnTo>
                    <a:pt x="35823" y="141188"/>
                  </a:lnTo>
                  <a:lnTo>
                    <a:pt x="44810" y="143500"/>
                  </a:lnTo>
                  <a:lnTo>
                    <a:pt x="53755" y="143098"/>
                  </a:lnTo>
                  <a:lnTo>
                    <a:pt x="62390" y="140164"/>
                  </a:lnTo>
                  <a:lnTo>
                    <a:pt x="70491" y="135129"/>
                  </a:lnTo>
                  <a:lnTo>
                    <a:pt x="77786" y="128479"/>
                  </a:lnTo>
                  <a:lnTo>
                    <a:pt x="84207" y="120635"/>
                  </a:lnTo>
                  <a:lnTo>
                    <a:pt x="89689" y="111608"/>
                  </a:lnTo>
                  <a:lnTo>
                    <a:pt x="94081" y="101041"/>
                  </a:lnTo>
                  <a:lnTo>
                    <a:pt x="97399" y="88872"/>
                  </a:lnTo>
                  <a:lnTo>
                    <a:pt x="99476" y="75785"/>
                  </a:lnTo>
                  <a:lnTo>
                    <a:pt x="99897" y="62994"/>
                  </a:lnTo>
                  <a:lnTo>
                    <a:pt x="98596" y="51176"/>
                  </a:lnTo>
                  <a:lnTo>
                    <a:pt x="96097" y="40572"/>
                  </a:lnTo>
                  <a:lnTo>
                    <a:pt x="93095" y="30102"/>
                  </a:lnTo>
                  <a:lnTo>
                    <a:pt x="89325" y="1773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00373" y="361764"/>
              <a:ext cx="126343" cy="133076"/>
            </a:xfrm>
            <a:custGeom>
              <a:avLst/>
              <a:gdLst/>
              <a:ahLst/>
              <a:cxnLst/>
              <a:rect l="0" t="0" r="0" b="0"/>
              <a:pathLst>
                <a:path w="126343" h="133076">
                  <a:moveTo>
                    <a:pt x="0" y="27790"/>
                  </a:moveTo>
                  <a:lnTo>
                    <a:pt x="67" y="39458"/>
                  </a:lnTo>
                  <a:lnTo>
                    <a:pt x="707" y="49947"/>
                  </a:lnTo>
                  <a:lnTo>
                    <a:pt x="2003" y="60249"/>
                  </a:lnTo>
                  <a:lnTo>
                    <a:pt x="3863" y="70550"/>
                  </a:lnTo>
                  <a:lnTo>
                    <a:pt x="6179" y="80894"/>
                  </a:lnTo>
                  <a:lnTo>
                    <a:pt x="8851" y="91212"/>
                  </a:lnTo>
                  <a:lnTo>
                    <a:pt x="11933" y="99006"/>
                  </a:lnTo>
                  <a:lnTo>
                    <a:pt x="15015" y="100974"/>
                  </a:lnTo>
                  <a:lnTo>
                    <a:pt x="17259" y="97780"/>
                  </a:lnTo>
                  <a:lnTo>
                    <a:pt x="18696" y="90934"/>
                  </a:lnTo>
                  <a:lnTo>
                    <a:pt x="19752" y="81644"/>
                  </a:lnTo>
                  <a:lnTo>
                    <a:pt x="20943" y="70743"/>
                  </a:lnTo>
                  <a:lnTo>
                    <a:pt x="22539" y="58790"/>
                  </a:lnTo>
                  <a:lnTo>
                    <a:pt x="24750" y="46474"/>
                  </a:lnTo>
                  <a:lnTo>
                    <a:pt x="27830" y="34646"/>
                  </a:lnTo>
                  <a:lnTo>
                    <a:pt x="31832" y="23735"/>
                  </a:lnTo>
                  <a:lnTo>
                    <a:pt x="36805" y="14270"/>
                  </a:lnTo>
                  <a:lnTo>
                    <a:pt x="42891" y="7038"/>
                  </a:lnTo>
                  <a:lnTo>
                    <a:pt x="50054" y="2260"/>
                  </a:lnTo>
                  <a:lnTo>
                    <a:pt x="57965" y="0"/>
                  </a:lnTo>
                  <a:lnTo>
                    <a:pt x="66112" y="437"/>
                  </a:lnTo>
                  <a:lnTo>
                    <a:pt x="74177" y="3399"/>
                  </a:lnTo>
                  <a:lnTo>
                    <a:pt x="81877" y="8621"/>
                  </a:lnTo>
                  <a:lnTo>
                    <a:pt x="88896" y="15930"/>
                  </a:lnTo>
                  <a:lnTo>
                    <a:pt x="95127" y="25025"/>
                  </a:lnTo>
                  <a:lnTo>
                    <a:pt x="100481" y="35536"/>
                  </a:lnTo>
                  <a:lnTo>
                    <a:pt x="104787" y="47106"/>
                  </a:lnTo>
                  <a:lnTo>
                    <a:pt x="108060" y="59431"/>
                  </a:lnTo>
                  <a:lnTo>
                    <a:pt x="110650" y="72064"/>
                  </a:lnTo>
                  <a:lnTo>
                    <a:pt x="113505" y="85849"/>
                  </a:lnTo>
                  <a:lnTo>
                    <a:pt x="117995" y="104226"/>
                  </a:lnTo>
                  <a:lnTo>
                    <a:pt x="126342" y="1330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011346" y="157927"/>
              <a:ext cx="20655" cy="347441"/>
            </a:xfrm>
            <a:custGeom>
              <a:avLst/>
              <a:gdLst/>
              <a:ahLst/>
              <a:cxnLst/>
              <a:rect l="0" t="0" r="0" b="0"/>
              <a:pathLst>
                <a:path w="20655" h="347441">
                  <a:moveTo>
                    <a:pt x="10125" y="0"/>
                  </a:moveTo>
                  <a:lnTo>
                    <a:pt x="7258" y="8868"/>
                  </a:lnTo>
                  <a:lnTo>
                    <a:pt x="5116" y="17855"/>
                  </a:lnTo>
                  <a:lnTo>
                    <a:pt x="3513" y="27864"/>
                  </a:lnTo>
                  <a:lnTo>
                    <a:pt x="2333" y="39363"/>
                  </a:lnTo>
                  <a:lnTo>
                    <a:pt x="1484" y="53120"/>
                  </a:lnTo>
                  <a:lnTo>
                    <a:pt x="887" y="69333"/>
                  </a:lnTo>
                  <a:lnTo>
                    <a:pt x="472" y="87575"/>
                  </a:lnTo>
                  <a:lnTo>
                    <a:pt x="188" y="107097"/>
                  </a:lnTo>
                  <a:lnTo>
                    <a:pt x="0" y="127320"/>
                  </a:lnTo>
                  <a:lnTo>
                    <a:pt x="42" y="147419"/>
                  </a:lnTo>
                  <a:lnTo>
                    <a:pt x="602" y="166293"/>
                  </a:lnTo>
                  <a:lnTo>
                    <a:pt x="1791" y="183468"/>
                  </a:lnTo>
                  <a:lnTo>
                    <a:pt x="3404" y="199320"/>
                  </a:lnTo>
                  <a:lnTo>
                    <a:pt x="5025" y="214741"/>
                  </a:lnTo>
                  <a:lnTo>
                    <a:pt x="6410" y="230307"/>
                  </a:lnTo>
                  <a:lnTo>
                    <a:pt x="7491" y="246072"/>
                  </a:lnTo>
                  <a:lnTo>
                    <a:pt x="8291" y="261751"/>
                  </a:lnTo>
                  <a:lnTo>
                    <a:pt x="8869" y="277145"/>
                  </a:lnTo>
                  <a:lnTo>
                    <a:pt x="9473" y="291801"/>
                  </a:lnTo>
                  <a:lnTo>
                    <a:pt x="10696" y="306495"/>
                  </a:lnTo>
                  <a:lnTo>
                    <a:pt x="13764" y="323634"/>
                  </a:lnTo>
                  <a:lnTo>
                    <a:pt x="20654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810901" y="263212"/>
              <a:ext cx="347442" cy="14835"/>
            </a:xfrm>
            <a:custGeom>
              <a:avLst/>
              <a:gdLst/>
              <a:ahLst/>
              <a:cxnLst/>
              <a:rect l="0" t="0" r="0" b="0"/>
              <a:pathLst>
                <a:path w="347442" h="14835">
                  <a:moveTo>
                    <a:pt x="347441" y="0"/>
                  </a:moveTo>
                  <a:lnTo>
                    <a:pt x="338438" y="2867"/>
                  </a:lnTo>
                  <a:lnTo>
                    <a:pt x="328171" y="5009"/>
                  </a:lnTo>
                  <a:lnTo>
                    <a:pt x="315592" y="6616"/>
                  </a:lnTo>
                  <a:lnTo>
                    <a:pt x="301237" y="7970"/>
                  </a:lnTo>
                  <a:lnTo>
                    <a:pt x="286089" y="9467"/>
                  </a:lnTo>
                  <a:lnTo>
                    <a:pt x="270800" y="11308"/>
                  </a:lnTo>
                  <a:lnTo>
                    <a:pt x="255493" y="13202"/>
                  </a:lnTo>
                  <a:lnTo>
                    <a:pt x="239943" y="14487"/>
                  </a:lnTo>
                  <a:lnTo>
                    <a:pt x="224009" y="14834"/>
                  </a:lnTo>
                  <a:lnTo>
                    <a:pt x="207684" y="14405"/>
                  </a:lnTo>
                  <a:lnTo>
                    <a:pt x="191026" y="13653"/>
                  </a:lnTo>
                  <a:lnTo>
                    <a:pt x="174108" y="12887"/>
                  </a:lnTo>
                  <a:lnTo>
                    <a:pt x="156998" y="12239"/>
                  </a:lnTo>
                  <a:lnTo>
                    <a:pt x="139752" y="11738"/>
                  </a:lnTo>
                  <a:lnTo>
                    <a:pt x="122414" y="11364"/>
                  </a:lnTo>
                  <a:lnTo>
                    <a:pt x="105178" y="10928"/>
                  </a:lnTo>
                  <a:lnTo>
                    <a:pt x="88373" y="10095"/>
                  </a:lnTo>
                  <a:lnTo>
                    <a:pt x="72155" y="8720"/>
                  </a:lnTo>
                  <a:lnTo>
                    <a:pt x="56913" y="6972"/>
                  </a:lnTo>
                  <a:lnTo>
                    <a:pt x="41747" y="5077"/>
                  </a:lnTo>
                  <a:lnTo>
                    <a:pt x="24208" y="28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422797" y="333317"/>
              <a:ext cx="150616" cy="153965"/>
            </a:xfrm>
            <a:custGeom>
              <a:avLst/>
              <a:gdLst/>
              <a:ahLst/>
              <a:cxnLst/>
              <a:rect l="0" t="0" r="0" b="0"/>
              <a:pathLst>
                <a:path w="150616" h="153965">
                  <a:moveTo>
                    <a:pt x="93513" y="3594"/>
                  </a:moveTo>
                  <a:lnTo>
                    <a:pt x="84712" y="862"/>
                  </a:lnTo>
                  <a:lnTo>
                    <a:pt x="76365" y="0"/>
                  </a:lnTo>
                  <a:lnTo>
                    <a:pt x="67671" y="995"/>
                  </a:lnTo>
                  <a:lnTo>
                    <a:pt x="58723" y="3707"/>
                  </a:lnTo>
                  <a:lnTo>
                    <a:pt x="49877" y="8139"/>
                  </a:lnTo>
                  <a:lnTo>
                    <a:pt x="41338" y="14123"/>
                  </a:lnTo>
                  <a:lnTo>
                    <a:pt x="33149" y="21209"/>
                  </a:lnTo>
                  <a:lnTo>
                    <a:pt x="25272" y="28787"/>
                  </a:lnTo>
                  <a:lnTo>
                    <a:pt x="17655" y="36472"/>
                  </a:lnTo>
                  <a:lnTo>
                    <a:pt x="10728" y="44255"/>
                  </a:lnTo>
                  <a:lnTo>
                    <a:pt x="5360" y="52391"/>
                  </a:lnTo>
                  <a:lnTo>
                    <a:pt x="1900" y="61014"/>
                  </a:lnTo>
                  <a:lnTo>
                    <a:pt x="221" y="70111"/>
                  </a:lnTo>
                  <a:lnTo>
                    <a:pt x="0" y="79604"/>
                  </a:lnTo>
                  <a:lnTo>
                    <a:pt x="892" y="89402"/>
                  </a:lnTo>
                  <a:lnTo>
                    <a:pt x="2759" y="99423"/>
                  </a:lnTo>
                  <a:lnTo>
                    <a:pt x="5674" y="109604"/>
                  </a:lnTo>
                  <a:lnTo>
                    <a:pt x="9601" y="119882"/>
                  </a:lnTo>
                  <a:lnTo>
                    <a:pt x="14710" y="129732"/>
                  </a:lnTo>
                  <a:lnTo>
                    <a:pt x="21428" y="138207"/>
                  </a:lnTo>
                  <a:lnTo>
                    <a:pt x="29842" y="144899"/>
                  </a:lnTo>
                  <a:lnTo>
                    <a:pt x="39748" y="149729"/>
                  </a:lnTo>
                  <a:lnTo>
                    <a:pt x="50839" y="152687"/>
                  </a:lnTo>
                  <a:lnTo>
                    <a:pt x="62808" y="153964"/>
                  </a:lnTo>
                  <a:lnTo>
                    <a:pt x="75079" y="153551"/>
                  </a:lnTo>
                  <a:lnTo>
                    <a:pt x="86851" y="151163"/>
                  </a:lnTo>
                  <a:lnTo>
                    <a:pt x="97724" y="146821"/>
                  </a:lnTo>
                  <a:lnTo>
                    <a:pt x="107667" y="140806"/>
                  </a:lnTo>
                  <a:lnTo>
                    <a:pt x="116813" y="133482"/>
                  </a:lnTo>
                  <a:lnTo>
                    <a:pt x="125329" y="125177"/>
                  </a:lnTo>
                  <a:lnTo>
                    <a:pt x="133050" y="115840"/>
                  </a:lnTo>
                  <a:lnTo>
                    <a:pt x="139492" y="105063"/>
                  </a:lnTo>
                  <a:lnTo>
                    <a:pt x="144491" y="92748"/>
                  </a:lnTo>
                  <a:lnTo>
                    <a:pt x="148018" y="79393"/>
                  </a:lnTo>
                  <a:lnTo>
                    <a:pt x="150020" y="65890"/>
                  </a:lnTo>
                  <a:lnTo>
                    <a:pt x="150615" y="52782"/>
                  </a:lnTo>
                  <a:lnTo>
                    <a:pt x="149727" y="40558"/>
                  </a:lnTo>
                  <a:lnTo>
                    <a:pt x="147012" y="29807"/>
                  </a:lnTo>
                  <a:lnTo>
                    <a:pt x="142450" y="20703"/>
                  </a:lnTo>
                  <a:lnTo>
                    <a:pt x="136371" y="13413"/>
                  </a:lnTo>
                  <a:lnTo>
                    <a:pt x="128475" y="7679"/>
                  </a:lnTo>
                  <a:lnTo>
                    <a:pt x="115835" y="411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618732" y="95841"/>
              <a:ext cx="129206" cy="420056"/>
            </a:xfrm>
            <a:custGeom>
              <a:avLst/>
              <a:gdLst/>
              <a:ahLst/>
              <a:cxnLst/>
              <a:rect l="0" t="0" r="0" b="0"/>
              <a:pathLst>
                <a:path w="129206" h="420056">
                  <a:moveTo>
                    <a:pt x="55506" y="420055"/>
                  </a:moveTo>
                  <a:lnTo>
                    <a:pt x="55439" y="408253"/>
                  </a:lnTo>
                  <a:lnTo>
                    <a:pt x="54798" y="396484"/>
                  </a:lnTo>
                  <a:lnTo>
                    <a:pt x="53507" y="383593"/>
                  </a:lnTo>
                  <a:lnTo>
                    <a:pt x="51820" y="369745"/>
                  </a:lnTo>
                  <a:lnTo>
                    <a:pt x="50152" y="355417"/>
                  </a:lnTo>
                  <a:lnTo>
                    <a:pt x="48734" y="340943"/>
                  </a:lnTo>
                  <a:lnTo>
                    <a:pt x="47463" y="326320"/>
                  </a:lnTo>
                  <a:lnTo>
                    <a:pt x="46004" y="311296"/>
                  </a:lnTo>
                  <a:lnTo>
                    <a:pt x="44171" y="295753"/>
                  </a:lnTo>
                  <a:lnTo>
                    <a:pt x="41940" y="279876"/>
                  </a:lnTo>
                  <a:lnTo>
                    <a:pt x="39364" y="264058"/>
                  </a:lnTo>
                  <a:lnTo>
                    <a:pt x="36517" y="248520"/>
                  </a:lnTo>
                  <a:lnTo>
                    <a:pt x="33469" y="233154"/>
                  </a:lnTo>
                  <a:lnTo>
                    <a:pt x="30276" y="217616"/>
                  </a:lnTo>
                  <a:lnTo>
                    <a:pt x="26983" y="201723"/>
                  </a:lnTo>
                  <a:lnTo>
                    <a:pt x="23620" y="185607"/>
                  </a:lnTo>
                  <a:lnTo>
                    <a:pt x="20210" y="169628"/>
                  </a:lnTo>
                  <a:lnTo>
                    <a:pt x="16767" y="153983"/>
                  </a:lnTo>
                  <a:lnTo>
                    <a:pt x="13302" y="138544"/>
                  </a:lnTo>
                  <a:lnTo>
                    <a:pt x="9822" y="122958"/>
                  </a:lnTo>
                  <a:lnTo>
                    <a:pt x="6342" y="107032"/>
                  </a:lnTo>
                  <a:lnTo>
                    <a:pt x="3191" y="90895"/>
                  </a:lnTo>
                  <a:lnTo>
                    <a:pt x="987" y="74901"/>
                  </a:lnTo>
                  <a:lnTo>
                    <a:pt x="0" y="59264"/>
                  </a:lnTo>
                  <a:lnTo>
                    <a:pt x="491" y="44510"/>
                  </a:lnTo>
                  <a:lnTo>
                    <a:pt x="2874" y="31513"/>
                  </a:lnTo>
                  <a:lnTo>
                    <a:pt x="7185" y="20601"/>
                  </a:lnTo>
                  <a:lnTo>
                    <a:pt x="13164" y="11937"/>
                  </a:lnTo>
                  <a:lnTo>
                    <a:pt x="20457" y="5777"/>
                  </a:lnTo>
                  <a:lnTo>
                    <a:pt x="28728" y="2003"/>
                  </a:lnTo>
                  <a:lnTo>
                    <a:pt x="37702" y="228"/>
                  </a:lnTo>
                  <a:lnTo>
                    <a:pt x="47170" y="0"/>
                  </a:lnTo>
                  <a:lnTo>
                    <a:pt x="56975" y="917"/>
                  </a:lnTo>
                  <a:lnTo>
                    <a:pt x="66845" y="2814"/>
                  </a:lnTo>
                  <a:lnTo>
                    <a:pt x="76399" y="5757"/>
                  </a:lnTo>
                  <a:lnTo>
                    <a:pt x="85450" y="9696"/>
                  </a:lnTo>
                  <a:lnTo>
                    <a:pt x="93890" y="14554"/>
                  </a:lnTo>
                  <a:lnTo>
                    <a:pt x="102525" y="20974"/>
                  </a:lnTo>
                  <a:lnTo>
                    <a:pt x="113230" y="31756"/>
                  </a:lnTo>
                  <a:lnTo>
                    <a:pt x="129205" y="515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558425" y="357968"/>
              <a:ext cx="168456" cy="19130"/>
            </a:xfrm>
            <a:custGeom>
              <a:avLst/>
              <a:gdLst/>
              <a:ahLst/>
              <a:cxnLst/>
              <a:rect l="0" t="0" r="0" b="0"/>
              <a:pathLst>
                <a:path w="168456" h="19130">
                  <a:moveTo>
                    <a:pt x="168455" y="0"/>
                  </a:moveTo>
                  <a:lnTo>
                    <a:pt x="159587" y="5734"/>
                  </a:lnTo>
                  <a:lnTo>
                    <a:pt x="150600" y="10018"/>
                  </a:lnTo>
                  <a:lnTo>
                    <a:pt x="140605" y="13224"/>
                  </a:lnTo>
                  <a:lnTo>
                    <a:pt x="129624" y="15585"/>
                  </a:lnTo>
                  <a:lnTo>
                    <a:pt x="117813" y="17282"/>
                  </a:lnTo>
                  <a:lnTo>
                    <a:pt x="105354" y="18473"/>
                  </a:lnTo>
                  <a:lnTo>
                    <a:pt x="92416" y="19129"/>
                  </a:lnTo>
                  <a:lnTo>
                    <a:pt x="79135" y="19049"/>
                  </a:lnTo>
                  <a:lnTo>
                    <a:pt x="65628" y="18187"/>
                  </a:lnTo>
                  <a:lnTo>
                    <a:pt x="52381" y="16788"/>
                  </a:lnTo>
                  <a:lnTo>
                    <a:pt x="38854" y="15166"/>
                  </a:lnTo>
                  <a:lnTo>
                    <a:pt x="22743" y="1318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084889" y="94756"/>
            <a:ext cx="2929554" cy="442198"/>
            <a:chOff x="3084889" y="94756"/>
            <a:chExt cx="2929554" cy="442198"/>
          </a:xfrm>
        </p:grpSpPr>
        <p:sp>
          <p:nvSpPr>
            <p:cNvPr id="44" name="Freeform 43"/>
            <p:cNvSpPr/>
            <p:nvPr/>
          </p:nvSpPr>
          <p:spPr>
            <a:xfrm>
              <a:off x="3084889" y="126341"/>
              <a:ext cx="10490" cy="347442"/>
            </a:xfrm>
            <a:custGeom>
              <a:avLst/>
              <a:gdLst/>
              <a:ahLst/>
              <a:cxnLst/>
              <a:rect l="0" t="0" r="0" b="0"/>
              <a:pathLst>
                <a:path w="10490" h="347442">
                  <a:moveTo>
                    <a:pt x="10489" y="0"/>
                  </a:moveTo>
                  <a:lnTo>
                    <a:pt x="7622" y="11736"/>
                  </a:lnTo>
                  <a:lnTo>
                    <a:pt x="5480" y="22865"/>
                  </a:lnTo>
                  <a:lnTo>
                    <a:pt x="3877" y="34463"/>
                  </a:lnTo>
                  <a:lnTo>
                    <a:pt x="2696" y="46624"/>
                  </a:lnTo>
                  <a:lnTo>
                    <a:pt x="1848" y="59284"/>
                  </a:lnTo>
                  <a:lnTo>
                    <a:pt x="1250" y="72345"/>
                  </a:lnTo>
                  <a:lnTo>
                    <a:pt x="836" y="85869"/>
                  </a:lnTo>
                  <a:lnTo>
                    <a:pt x="552" y="100083"/>
                  </a:lnTo>
                  <a:lnTo>
                    <a:pt x="359" y="115051"/>
                  </a:lnTo>
                  <a:lnTo>
                    <a:pt x="227" y="130696"/>
                  </a:lnTo>
                  <a:lnTo>
                    <a:pt x="139" y="146882"/>
                  </a:lnTo>
                  <a:lnTo>
                    <a:pt x="80" y="163477"/>
                  </a:lnTo>
                  <a:lnTo>
                    <a:pt x="40" y="180367"/>
                  </a:lnTo>
                  <a:lnTo>
                    <a:pt x="14" y="197464"/>
                  </a:lnTo>
                  <a:lnTo>
                    <a:pt x="0" y="214697"/>
                  </a:lnTo>
                  <a:lnTo>
                    <a:pt x="162" y="231693"/>
                  </a:lnTo>
                  <a:lnTo>
                    <a:pt x="802" y="247805"/>
                  </a:lnTo>
                  <a:lnTo>
                    <a:pt x="2045" y="262753"/>
                  </a:lnTo>
                  <a:lnTo>
                    <a:pt x="3703" y="276717"/>
                  </a:lnTo>
                  <a:lnTo>
                    <a:pt x="5527" y="291844"/>
                  </a:lnTo>
                  <a:lnTo>
                    <a:pt x="7679" y="312813"/>
                  </a:lnTo>
                  <a:lnTo>
                    <a:pt x="10489" y="3474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211191" y="400082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56"/>
                  </a:lnTo>
                  <a:lnTo>
                    <a:pt x="0" y="53754"/>
                  </a:lnTo>
                  <a:lnTo>
                    <a:pt x="0" y="66047"/>
                  </a:lnTo>
                  <a:lnTo>
                    <a:pt x="0" y="7902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200663" y="26321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84891" y="341938"/>
              <a:ext cx="263213" cy="195016"/>
            </a:xfrm>
            <a:custGeom>
              <a:avLst/>
              <a:gdLst/>
              <a:ahLst/>
              <a:cxnLst/>
              <a:rect l="0" t="0" r="0" b="0"/>
              <a:pathLst>
                <a:path w="263213" h="195016">
                  <a:moveTo>
                    <a:pt x="0" y="26559"/>
                  </a:moveTo>
                  <a:lnTo>
                    <a:pt x="67" y="41094"/>
                  </a:lnTo>
                  <a:lnTo>
                    <a:pt x="707" y="53725"/>
                  </a:lnTo>
                  <a:lnTo>
                    <a:pt x="2004" y="65629"/>
                  </a:lnTo>
                  <a:lnTo>
                    <a:pt x="3863" y="77111"/>
                  </a:lnTo>
                  <a:lnTo>
                    <a:pt x="6180" y="88303"/>
                  </a:lnTo>
                  <a:lnTo>
                    <a:pt x="8846" y="99290"/>
                  </a:lnTo>
                  <a:lnTo>
                    <a:pt x="11770" y="110133"/>
                  </a:lnTo>
                  <a:lnTo>
                    <a:pt x="14877" y="120875"/>
                  </a:lnTo>
                  <a:lnTo>
                    <a:pt x="18096" y="131478"/>
                  </a:lnTo>
                  <a:lnTo>
                    <a:pt x="20805" y="139480"/>
                  </a:lnTo>
                  <a:lnTo>
                    <a:pt x="22233" y="141605"/>
                  </a:lnTo>
                  <a:lnTo>
                    <a:pt x="22641" y="138511"/>
                  </a:lnTo>
                  <a:lnTo>
                    <a:pt x="22539" y="131721"/>
                  </a:lnTo>
                  <a:lnTo>
                    <a:pt x="22262" y="122295"/>
                  </a:lnTo>
                  <a:lnTo>
                    <a:pt x="21969" y="110767"/>
                  </a:lnTo>
                  <a:lnTo>
                    <a:pt x="21719" y="97568"/>
                  </a:lnTo>
                  <a:lnTo>
                    <a:pt x="21525" y="83261"/>
                  </a:lnTo>
                  <a:lnTo>
                    <a:pt x="21382" y="68493"/>
                  </a:lnTo>
                  <a:lnTo>
                    <a:pt x="21294" y="53676"/>
                  </a:lnTo>
                  <a:lnTo>
                    <a:pt x="21740" y="39469"/>
                  </a:lnTo>
                  <a:lnTo>
                    <a:pt x="23636" y="26838"/>
                  </a:lnTo>
                  <a:lnTo>
                    <a:pt x="27358" y="16175"/>
                  </a:lnTo>
                  <a:lnTo>
                    <a:pt x="32639" y="7847"/>
                  </a:lnTo>
                  <a:lnTo>
                    <a:pt x="38865" y="2443"/>
                  </a:lnTo>
                  <a:lnTo>
                    <a:pt x="45570" y="0"/>
                  </a:lnTo>
                  <a:lnTo>
                    <a:pt x="52492" y="272"/>
                  </a:lnTo>
                  <a:lnTo>
                    <a:pt x="59504" y="3021"/>
                  </a:lnTo>
                  <a:lnTo>
                    <a:pt x="66543" y="7863"/>
                  </a:lnTo>
                  <a:lnTo>
                    <a:pt x="73420" y="14346"/>
                  </a:lnTo>
                  <a:lnTo>
                    <a:pt x="79818" y="22051"/>
                  </a:lnTo>
                  <a:lnTo>
                    <a:pt x="85605" y="30634"/>
                  </a:lnTo>
                  <a:lnTo>
                    <a:pt x="90815" y="39834"/>
                  </a:lnTo>
                  <a:lnTo>
                    <a:pt x="95549" y="49462"/>
                  </a:lnTo>
                  <a:lnTo>
                    <a:pt x="99915" y="59387"/>
                  </a:lnTo>
                  <a:lnTo>
                    <a:pt x="103849" y="69679"/>
                  </a:lnTo>
                  <a:lnTo>
                    <a:pt x="107119" y="80581"/>
                  </a:lnTo>
                  <a:lnTo>
                    <a:pt x="109667" y="92147"/>
                  </a:lnTo>
                  <a:lnTo>
                    <a:pt x="112085" y="103127"/>
                  </a:lnTo>
                  <a:lnTo>
                    <a:pt x="115835" y="110308"/>
                  </a:lnTo>
                  <a:lnTo>
                    <a:pt x="121685" y="112472"/>
                  </a:lnTo>
                  <a:lnTo>
                    <a:pt x="129262" y="111729"/>
                  </a:lnTo>
                  <a:lnTo>
                    <a:pt x="138186" y="109899"/>
                  </a:lnTo>
                  <a:lnTo>
                    <a:pt x="147930" y="108333"/>
                  </a:lnTo>
                  <a:lnTo>
                    <a:pt x="158103" y="107633"/>
                  </a:lnTo>
                  <a:lnTo>
                    <a:pt x="168483" y="107580"/>
                  </a:lnTo>
                  <a:lnTo>
                    <a:pt x="178958" y="107438"/>
                  </a:lnTo>
                  <a:lnTo>
                    <a:pt x="189469" y="106764"/>
                  </a:lnTo>
                  <a:lnTo>
                    <a:pt x="199826" y="105283"/>
                  </a:lnTo>
                  <a:lnTo>
                    <a:pt x="209714" y="102748"/>
                  </a:lnTo>
                  <a:lnTo>
                    <a:pt x="218992" y="99140"/>
                  </a:lnTo>
                  <a:lnTo>
                    <a:pt x="227528" y="94443"/>
                  </a:lnTo>
                  <a:lnTo>
                    <a:pt x="235117" y="88548"/>
                  </a:lnTo>
                  <a:lnTo>
                    <a:pt x="241726" y="81512"/>
                  </a:lnTo>
                  <a:lnTo>
                    <a:pt x="246995" y="73518"/>
                  </a:lnTo>
                  <a:lnTo>
                    <a:pt x="250179" y="64783"/>
                  </a:lnTo>
                  <a:lnTo>
                    <a:pt x="251059" y="55505"/>
                  </a:lnTo>
                  <a:lnTo>
                    <a:pt x="249871" y="46006"/>
                  </a:lnTo>
                  <a:lnTo>
                    <a:pt x="247021" y="36710"/>
                  </a:lnTo>
                  <a:lnTo>
                    <a:pt x="242918" y="27848"/>
                  </a:lnTo>
                  <a:lnTo>
                    <a:pt x="237743" y="20103"/>
                  </a:lnTo>
                  <a:lnTo>
                    <a:pt x="231454" y="14643"/>
                  </a:lnTo>
                  <a:lnTo>
                    <a:pt x="224122" y="11908"/>
                  </a:lnTo>
                  <a:lnTo>
                    <a:pt x="216082" y="11854"/>
                  </a:lnTo>
                  <a:lnTo>
                    <a:pt x="207841" y="14318"/>
                  </a:lnTo>
                  <a:lnTo>
                    <a:pt x="199710" y="18941"/>
                  </a:lnTo>
                  <a:lnTo>
                    <a:pt x="191962" y="25432"/>
                  </a:lnTo>
                  <a:lnTo>
                    <a:pt x="184912" y="33666"/>
                  </a:lnTo>
                  <a:lnTo>
                    <a:pt x="178658" y="43419"/>
                  </a:lnTo>
                  <a:lnTo>
                    <a:pt x="173290" y="54388"/>
                  </a:lnTo>
                  <a:lnTo>
                    <a:pt x="168974" y="66273"/>
                  </a:lnTo>
                  <a:lnTo>
                    <a:pt x="165708" y="78813"/>
                  </a:lnTo>
                  <a:lnTo>
                    <a:pt x="163666" y="91487"/>
                  </a:lnTo>
                  <a:lnTo>
                    <a:pt x="163268" y="103537"/>
                  </a:lnTo>
                  <a:lnTo>
                    <a:pt x="164594" y="114606"/>
                  </a:lnTo>
                  <a:lnTo>
                    <a:pt x="167433" y="124851"/>
                  </a:lnTo>
                  <a:lnTo>
                    <a:pt x="171472" y="134733"/>
                  </a:lnTo>
                  <a:lnTo>
                    <a:pt x="176414" y="144561"/>
                  </a:lnTo>
                  <a:lnTo>
                    <a:pt x="182171" y="154148"/>
                  </a:lnTo>
                  <a:lnTo>
                    <a:pt x="188857" y="162913"/>
                  </a:lnTo>
                  <a:lnTo>
                    <a:pt x="196465" y="170586"/>
                  </a:lnTo>
                  <a:lnTo>
                    <a:pt x="204978" y="177062"/>
                  </a:lnTo>
                  <a:lnTo>
                    <a:pt x="215609" y="182883"/>
                  </a:lnTo>
                  <a:lnTo>
                    <a:pt x="232640" y="188557"/>
                  </a:lnTo>
                  <a:lnTo>
                    <a:pt x="263212" y="1950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590217" y="336911"/>
              <a:ext cx="123049" cy="155084"/>
            </a:xfrm>
            <a:custGeom>
              <a:avLst/>
              <a:gdLst/>
              <a:ahLst/>
              <a:cxnLst/>
              <a:rect l="0" t="0" r="0" b="0"/>
              <a:pathLst>
                <a:path w="123049" h="155084">
                  <a:moveTo>
                    <a:pt x="84228" y="0"/>
                  </a:moveTo>
                  <a:lnTo>
                    <a:pt x="72560" y="3001"/>
                  </a:lnTo>
                  <a:lnTo>
                    <a:pt x="62071" y="6424"/>
                  </a:lnTo>
                  <a:lnTo>
                    <a:pt x="51774" y="10620"/>
                  </a:lnTo>
                  <a:lnTo>
                    <a:pt x="41646" y="15520"/>
                  </a:lnTo>
                  <a:lnTo>
                    <a:pt x="31950" y="21001"/>
                  </a:lnTo>
                  <a:lnTo>
                    <a:pt x="22833" y="26932"/>
                  </a:lnTo>
                  <a:lnTo>
                    <a:pt x="14920" y="33193"/>
                  </a:lnTo>
                  <a:lnTo>
                    <a:pt x="9352" y="39692"/>
                  </a:lnTo>
                  <a:lnTo>
                    <a:pt x="6551" y="46342"/>
                  </a:lnTo>
                  <a:lnTo>
                    <a:pt x="6622" y="52602"/>
                  </a:lnTo>
                  <a:lnTo>
                    <a:pt x="9703" y="57514"/>
                  </a:lnTo>
                  <a:lnTo>
                    <a:pt x="15555" y="60669"/>
                  </a:lnTo>
                  <a:lnTo>
                    <a:pt x="23684" y="62311"/>
                  </a:lnTo>
                  <a:lnTo>
                    <a:pt x="33558" y="63040"/>
                  </a:lnTo>
                  <a:lnTo>
                    <a:pt x="44703" y="63316"/>
                  </a:lnTo>
                  <a:lnTo>
                    <a:pt x="56588" y="63557"/>
                  </a:lnTo>
                  <a:lnTo>
                    <a:pt x="68630" y="64193"/>
                  </a:lnTo>
                  <a:lnTo>
                    <a:pt x="80494" y="65418"/>
                  </a:lnTo>
                  <a:lnTo>
                    <a:pt x="91746" y="67550"/>
                  </a:lnTo>
                  <a:lnTo>
                    <a:pt x="101777" y="71110"/>
                  </a:lnTo>
                  <a:lnTo>
                    <a:pt x="110362" y="76247"/>
                  </a:lnTo>
                  <a:lnTo>
                    <a:pt x="117127" y="82798"/>
                  </a:lnTo>
                  <a:lnTo>
                    <a:pt x="121399" y="90482"/>
                  </a:lnTo>
                  <a:lnTo>
                    <a:pt x="123048" y="99015"/>
                  </a:lnTo>
                  <a:lnTo>
                    <a:pt x="122395" y="107995"/>
                  </a:lnTo>
                  <a:lnTo>
                    <a:pt x="119913" y="116936"/>
                  </a:lnTo>
                  <a:lnTo>
                    <a:pt x="116056" y="125564"/>
                  </a:lnTo>
                  <a:lnTo>
                    <a:pt x="110878" y="133490"/>
                  </a:lnTo>
                  <a:lnTo>
                    <a:pt x="104055" y="140135"/>
                  </a:lnTo>
                  <a:lnTo>
                    <a:pt x="95541" y="145306"/>
                  </a:lnTo>
                  <a:lnTo>
                    <a:pt x="85555" y="149135"/>
                  </a:lnTo>
                  <a:lnTo>
                    <a:pt x="74404" y="151879"/>
                  </a:lnTo>
                  <a:lnTo>
                    <a:pt x="62395" y="153798"/>
                  </a:lnTo>
                  <a:lnTo>
                    <a:pt x="50190" y="154928"/>
                  </a:lnTo>
                  <a:lnTo>
                    <a:pt x="37490" y="155083"/>
                  </a:lnTo>
                  <a:lnTo>
                    <a:pt x="22068" y="15316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056184" y="157927"/>
              <a:ext cx="7817" cy="294799"/>
            </a:xfrm>
            <a:custGeom>
              <a:avLst/>
              <a:gdLst/>
              <a:ahLst/>
              <a:cxnLst/>
              <a:rect l="0" t="0" r="0" b="0"/>
              <a:pathLst>
                <a:path w="7817" h="294799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9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2" y="61031"/>
                  </a:lnTo>
                  <a:lnTo>
                    <a:pt x="1890" y="72489"/>
                  </a:lnTo>
                  <a:lnTo>
                    <a:pt x="3254" y="84770"/>
                  </a:lnTo>
                  <a:lnTo>
                    <a:pt x="4463" y="98138"/>
                  </a:lnTo>
                  <a:lnTo>
                    <a:pt x="5425" y="112386"/>
                  </a:lnTo>
                  <a:lnTo>
                    <a:pt x="6145" y="127028"/>
                  </a:lnTo>
                  <a:lnTo>
                    <a:pt x="6663" y="141732"/>
                  </a:lnTo>
                  <a:lnTo>
                    <a:pt x="7029" y="156351"/>
                  </a:lnTo>
                  <a:lnTo>
                    <a:pt x="7282" y="170846"/>
                  </a:lnTo>
                  <a:lnTo>
                    <a:pt x="7455" y="185224"/>
                  </a:lnTo>
                  <a:lnTo>
                    <a:pt x="7573" y="199505"/>
                  </a:lnTo>
                  <a:lnTo>
                    <a:pt x="7653" y="213714"/>
                  </a:lnTo>
                  <a:lnTo>
                    <a:pt x="7707" y="227856"/>
                  </a:lnTo>
                  <a:lnTo>
                    <a:pt x="7743" y="241534"/>
                  </a:lnTo>
                  <a:lnTo>
                    <a:pt x="7771" y="255398"/>
                  </a:lnTo>
                  <a:lnTo>
                    <a:pt x="7794" y="271787"/>
                  </a:lnTo>
                  <a:lnTo>
                    <a:pt x="7816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937658" y="305326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212163" y="5800"/>
                  </a:lnTo>
                  <a:lnTo>
                    <a:pt x="202536" y="10725"/>
                  </a:lnTo>
                  <a:lnTo>
                    <a:pt x="191248" y="15223"/>
                  </a:lnTo>
                  <a:lnTo>
                    <a:pt x="178581" y="19271"/>
                  </a:lnTo>
                  <a:lnTo>
                    <a:pt x="165102" y="22636"/>
                  </a:lnTo>
                  <a:lnTo>
                    <a:pt x="151225" y="25244"/>
                  </a:lnTo>
                  <a:lnTo>
                    <a:pt x="137016" y="27171"/>
                  </a:lnTo>
                  <a:lnTo>
                    <a:pt x="122277" y="28550"/>
                  </a:lnTo>
                  <a:lnTo>
                    <a:pt x="106927" y="29516"/>
                  </a:lnTo>
                  <a:lnTo>
                    <a:pt x="91180" y="30183"/>
                  </a:lnTo>
                  <a:lnTo>
                    <a:pt x="75450" y="30640"/>
                  </a:lnTo>
                  <a:lnTo>
                    <a:pt x="59995" y="30949"/>
                  </a:lnTo>
                  <a:lnTo>
                    <a:pt x="45481" y="31159"/>
                  </a:lnTo>
                  <a:lnTo>
                    <a:pt x="31634" y="31323"/>
                  </a:lnTo>
                  <a:lnTo>
                    <a:pt x="17243" y="3145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158756" y="157927"/>
              <a:ext cx="294799" cy="285434"/>
            </a:xfrm>
            <a:custGeom>
              <a:avLst/>
              <a:gdLst/>
              <a:ahLst/>
              <a:cxnLst/>
              <a:rect l="0" t="0" r="0" b="0"/>
              <a:pathLst>
                <a:path w="294799" h="285434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4" y="60109"/>
                  </a:lnTo>
                  <a:lnTo>
                    <a:pt x="6772" y="74414"/>
                  </a:lnTo>
                  <a:lnTo>
                    <a:pt x="8043" y="89419"/>
                  </a:lnTo>
                  <a:lnTo>
                    <a:pt x="9501" y="104632"/>
                  </a:lnTo>
                  <a:lnTo>
                    <a:pt x="11334" y="119750"/>
                  </a:lnTo>
                  <a:lnTo>
                    <a:pt x="13566" y="134662"/>
                  </a:lnTo>
                  <a:lnTo>
                    <a:pt x="16142" y="149360"/>
                  </a:lnTo>
                  <a:lnTo>
                    <a:pt x="18985" y="163876"/>
                  </a:lnTo>
                  <a:lnTo>
                    <a:pt x="21860" y="178253"/>
                  </a:lnTo>
                  <a:lnTo>
                    <a:pt x="24404" y="192525"/>
                  </a:lnTo>
                  <a:lnTo>
                    <a:pt x="26448" y="206720"/>
                  </a:lnTo>
                  <a:lnTo>
                    <a:pt x="28158" y="220695"/>
                  </a:lnTo>
                  <a:lnTo>
                    <a:pt x="29921" y="234159"/>
                  </a:lnTo>
                  <a:lnTo>
                    <a:pt x="31943" y="246924"/>
                  </a:lnTo>
                  <a:lnTo>
                    <a:pt x="33651" y="256576"/>
                  </a:lnTo>
                  <a:lnTo>
                    <a:pt x="34597" y="260089"/>
                  </a:lnTo>
                  <a:lnTo>
                    <a:pt x="35572" y="258493"/>
                  </a:lnTo>
                  <a:lnTo>
                    <a:pt x="37151" y="253700"/>
                  </a:lnTo>
                  <a:lnTo>
                    <a:pt x="39706" y="247298"/>
                  </a:lnTo>
                  <a:lnTo>
                    <a:pt x="43302" y="240213"/>
                  </a:lnTo>
                  <a:lnTo>
                    <a:pt x="47811" y="232738"/>
                  </a:lnTo>
                  <a:lnTo>
                    <a:pt x="53042" y="224760"/>
                  </a:lnTo>
                  <a:lnTo>
                    <a:pt x="58817" y="216239"/>
                  </a:lnTo>
                  <a:lnTo>
                    <a:pt x="65149" y="207878"/>
                  </a:lnTo>
                  <a:lnTo>
                    <a:pt x="72230" y="201002"/>
                  </a:lnTo>
                  <a:lnTo>
                    <a:pt x="80099" y="196240"/>
                  </a:lnTo>
                  <a:lnTo>
                    <a:pt x="88502" y="193874"/>
                  </a:lnTo>
                  <a:lnTo>
                    <a:pt x="96989" y="194180"/>
                  </a:lnTo>
                  <a:lnTo>
                    <a:pt x="105285" y="197021"/>
                  </a:lnTo>
                  <a:lnTo>
                    <a:pt x="113142" y="201979"/>
                  </a:lnTo>
                  <a:lnTo>
                    <a:pt x="120266" y="208571"/>
                  </a:lnTo>
                  <a:lnTo>
                    <a:pt x="126574" y="216364"/>
                  </a:lnTo>
                  <a:lnTo>
                    <a:pt x="132148" y="225014"/>
                  </a:lnTo>
                  <a:lnTo>
                    <a:pt x="137134" y="234263"/>
                  </a:lnTo>
                  <a:lnTo>
                    <a:pt x="141691" y="243893"/>
                  </a:lnTo>
                  <a:lnTo>
                    <a:pt x="146452" y="252585"/>
                  </a:lnTo>
                  <a:lnTo>
                    <a:pt x="152261" y="257247"/>
                  </a:lnTo>
                  <a:lnTo>
                    <a:pt x="158741" y="256879"/>
                  </a:lnTo>
                  <a:lnTo>
                    <a:pt x="165106" y="253620"/>
                  </a:lnTo>
                  <a:lnTo>
                    <a:pt x="171524" y="249009"/>
                  </a:lnTo>
                  <a:lnTo>
                    <a:pt x="178462" y="244018"/>
                  </a:lnTo>
                  <a:lnTo>
                    <a:pt x="186133" y="239122"/>
                  </a:lnTo>
                  <a:lnTo>
                    <a:pt x="194517" y="234485"/>
                  </a:lnTo>
                  <a:lnTo>
                    <a:pt x="203495" y="230122"/>
                  </a:lnTo>
                  <a:lnTo>
                    <a:pt x="212931" y="225993"/>
                  </a:lnTo>
                  <a:lnTo>
                    <a:pt x="222701" y="222046"/>
                  </a:lnTo>
                  <a:lnTo>
                    <a:pt x="232709" y="218232"/>
                  </a:lnTo>
                  <a:lnTo>
                    <a:pt x="242874" y="214505"/>
                  </a:lnTo>
                  <a:lnTo>
                    <a:pt x="252818" y="210508"/>
                  </a:lnTo>
                  <a:lnTo>
                    <a:pt x="261888" y="205606"/>
                  </a:lnTo>
                  <a:lnTo>
                    <a:pt x="269788" y="199529"/>
                  </a:lnTo>
                  <a:lnTo>
                    <a:pt x="276075" y="192498"/>
                  </a:lnTo>
                  <a:lnTo>
                    <a:pt x="280017" y="185015"/>
                  </a:lnTo>
                  <a:lnTo>
                    <a:pt x="281436" y="177431"/>
                  </a:lnTo>
                  <a:lnTo>
                    <a:pt x="280457" y="170070"/>
                  </a:lnTo>
                  <a:lnTo>
                    <a:pt x="277224" y="163288"/>
                  </a:lnTo>
                  <a:lnTo>
                    <a:pt x="272054" y="157227"/>
                  </a:lnTo>
                  <a:lnTo>
                    <a:pt x="265348" y="152330"/>
                  </a:lnTo>
                  <a:lnTo>
                    <a:pt x="257495" y="149396"/>
                  </a:lnTo>
                  <a:lnTo>
                    <a:pt x="248817" y="148684"/>
                  </a:lnTo>
                  <a:lnTo>
                    <a:pt x="239722" y="149985"/>
                  </a:lnTo>
                  <a:lnTo>
                    <a:pt x="230697" y="152910"/>
                  </a:lnTo>
                  <a:lnTo>
                    <a:pt x="222005" y="157063"/>
                  </a:lnTo>
                  <a:lnTo>
                    <a:pt x="213863" y="162272"/>
                  </a:lnTo>
                  <a:lnTo>
                    <a:pt x="206541" y="168584"/>
                  </a:lnTo>
                  <a:lnTo>
                    <a:pt x="200105" y="175935"/>
                  </a:lnTo>
                  <a:lnTo>
                    <a:pt x="194783" y="184157"/>
                  </a:lnTo>
                  <a:lnTo>
                    <a:pt x="191031" y="193054"/>
                  </a:lnTo>
                  <a:lnTo>
                    <a:pt x="188956" y="202443"/>
                  </a:lnTo>
                  <a:lnTo>
                    <a:pt x="188528" y="212019"/>
                  </a:lnTo>
                  <a:lnTo>
                    <a:pt x="189752" y="221368"/>
                  </a:lnTo>
                  <a:lnTo>
                    <a:pt x="192469" y="230284"/>
                  </a:lnTo>
                  <a:lnTo>
                    <a:pt x="196562" y="238744"/>
                  </a:lnTo>
                  <a:lnTo>
                    <a:pt x="202050" y="246813"/>
                  </a:lnTo>
                  <a:lnTo>
                    <a:pt x="208813" y="254571"/>
                  </a:lnTo>
                  <a:lnTo>
                    <a:pt x="216623" y="261936"/>
                  </a:lnTo>
                  <a:lnTo>
                    <a:pt x="225236" y="268662"/>
                  </a:lnTo>
                  <a:lnTo>
                    <a:pt x="234431" y="274662"/>
                  </a:lnTo>
                  <a:lnTo>
                    <a:pt x="243968" y="279661"/>
                  </a:lnTo>
                  <a:lnTo>
                    <a:pt x="254725" y="283511"/>
                  </a:lnTo>
                  <a:lnTo>
                    <a:pt x="269879" y="285433"/>
                  </a:lnTo>
                  <a:lnTo>
                    <a:pt x="294798" y="28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506197" y="294797"/>
              <a:ext cx="105286" cy="116196"/>
            </a:xfrm>
            <a:custGeom>
              <a:avLst/>
              <a:gdLst/>
              <a:ahLst/>
              <a:cxnLst/>
              <a:rect l="0" t="0" r="0" b="0"/>
              <a:pathLst>
                <a:path w="105286" h="116196">
                  <a:moveTo>
                    <a:pt x="0" y="84228"/>
                  </a:moveTo>
                  <a:lnTo>
                    <a:pt x="3001" y="93030"/>
                  </a:lnTo>
                  <a:lnTo>
                    <a:pt x="6423" y="101376"/>
                  </a:lnTo>
                  <a:lnTo>
                    <a:pt x="10598" y="109994"/>
                  </a:lnTo>
                  <a:lnTo>
                    <a:pt x="14698" y="116087"/>
                  </a:lnTo>
                  <a:lnTo>
                    <a:pt x="17226" y="116195"/>
                  </a:lnTo>
                  <a:lnTo>
                    <a:pt x="17763" y="111531"/>
                  </a:lnTo>
                  <a:lnTo>
                    <a:pt x="16960" y="103676"/>
                  </a:lnTo>
                  <a:lnTo>
                    <a:pt x="15666" y="93723"/>
                  </a:lnTo>
                  <a:lnTo>
                    <a:pt x="14394" y="82398"/>
                  </a:lnTo>
                  <a:lnTo>
                    <a:pt x="13670" y="70498"/>
                  </a:lnTo>
                  <a:lnTo>
                    <a:pt x="14144" y="58947"/>
                  </a:lnTo>
                  <a:lnTo>
                    <a:pt x="16052" y="48211"/>
                  </a:lnTo>
                  <a:lnTo>
                    <a:pt x="19448" y="38523"/>
                  </a:lnTo>
                  <a:lnTo>
                    <a:pt x="24391" y="30077"/>
                  </a:lnTo>
                  <a:lnTo>
                    <a:pt x="30755" y="22842"/>
                  </a:lnTo>
                  <a:lnTo>
                    <a:pt x="38450" y="16794"/>
                  </a:lnTo>
                  <a:lnTo>
                    <a:pt x="47509" y="12014"/>
                  </a:lnTo>
                  <a:lnTo>
                    <a:pt x="57804" y="8422"/>
                  </a:lnTo>
                  <a:lnTo>
                    <a:pt x="68503" y="5815"/>
                  </a:lnTo>
                  <a:lnTo>
                    <a:pt x="79209" y="3691"/>
                  </a:lnTo>
                  <a:lnTo>
                    <a:pt x="90859" y="185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56759" y="294026"/>
              <a:ext cx="133708" cy="146647"/>
            </a:xfrm>
            <a:custGeom>
              <a:avLst/>
              <a:gdLst/>
              <a:ahLst/>
              <a:cxnLst/>
              <a:rect l="0" t="0" r="0" b="0"/>
              <a:pathLst>
                <a:path w="133708" h="146647">
                  <a:moveTo>
                    <a:pt x="7365" y="42885"/>
                  </a:moveTo>
                  <a:lnTo>
                    <a:pt x="13300" y="48686"/>
                  </a:lnTo>
                  <a:lnTo>
                    <a:pt x="19505" y="53610"/>
                  </a:lnTo>
                  <a:lnTo>
                    <a:pt x="26605" y="58104"/>
                  </a:lnTo>
                  <a:lnTo>
                    <a:pt x="34718" y="61979"/>
                  </a:lnTo>
                  <a:lnTo>
                    <a:pt x="44012" y="64696"/>
                  </a:lnTo>
                  <a:lnTo>
                    <a:pt x="54442" y="66037"/>
                  </a:lnTo>
                  <a:lnTo>
                    <a:pt x="65175" y="65620"/>
                  </a:lnTo>
                  <a:lnTo>
                    <a:pt x="74769" y="62757"/>
                  </a:lnTo>
                  <a:lnTo>
                    <a:pt x="82496" y="57317"/>
                  </a:lnTo>
                  <a:lnTo>
                    <a:pt x="88000" y="49935"/>
                  </a:lnTo>
                  <a:lnTo>
                    <a:pt x="90951" y="41694"/>
                  </a:lnTo>
                  <a:lnTo>
                    <a:pt x="91445" y="33313"/>
                  </a:lnTo>
                  <a:lnTo>
                    <a:pt x="89709" y="25267"/>
                  </a:lnTo>
                  <a:lnTo>
                    <a:pt x="85903" y="17952"/>
                  </a:lnTo>
                  <a:lnTo>
                    <a:pt x="80314" y="11494"/>
                  </a:lnTo>
                  <a:lnTo>
                    <a:pt x="73314" y="6142"/>
                  </a:lnTo>
                  <a:lnTo>
                    <a:pt x="65255" y="2363"/>
                  </a:lnTo>
                  <a:lnTo>
                    <a:pt x="56435" y="271"/>
                  </a:lnTo>
                  <a:lnTo>
                    <a:pt x="47244" y="0"/>
                  </a:lnTo>
                  <a:lnTo>
                    <a:pt x="38154" y="1862"/>
                  </a:lnTo>
                  <a:lnTo>
                    <a:pt x="29422" y="5823"/>
                  </a:lnTo>
                  <a:lnTo>
                    <a:pt x="21424" y="11736"/>
                  </a:lnTo>
                  <a:lnTo>
                    <a:pt x="14729" y="19517"/>
                  </a:lnTo>
                  <a:lnTo>
                    <a:pt x="9526" y="28933"/>
                  </a:lnTo>
                  <a:lnTo>
                    <a:pt x="5675" y="39661"/>
                  </a:lnTo>
                  <a:lnTo>
                    <a:pt x="2916" y="51376"/>
                  </a:lnTo>
                  <a:lnTo>
                    <a:pt x="991" y="63800"/>
                  </a:lnTo>
                  <a:lnTo>
                    <a:pt x="0" y="76394"/>
                  </a:lnTo>
                  <a:lnTo>
                    <a:pt x="383" y="88390"/>
                  </a:lnTo>
                  <a:lnTo>
                    <a:pt x="2269" y="99417"/>
                  </a:lnTo>
                  <a:lnTo>
                    <a:pt x="5500" y="109465"/>
                  </a:lnTo>
                  <a:lnTo>
                    <a:pt x="9811" y="118682"/>
                  </a:lnTo>
                  <a:lnTo>
                    <a:pt x="14943" y="127241"/>
                  </a:lnTo>
                  <a:lnTo>
                    <a:pt x="20998" y="134822"/>
                  </a:lnTo>
                  <a:lnTo>
                    <a:pt x="28418" y="140637"/>
                  </a:lnTo>
                  <a:lnTo>
                    <a:pt x="37332" y="144402"/>
                  </a:lnTo>
                  <a:lnTo>
                    <a:pt x="47419" y="146286"/>
                  </a:lnTo>
                  <a:lnTo>
                    <a:pt x="58106" y="146646"/>
                  </a:lnTo>
                  <a:lnTo>
                    <a:pt x="68994" y="145857"/>
                  </a:lnTo>
                  <a:lnTo>
                    <a:pt x="79822" y="144389"/>
                  </a:lnTo>
                  <a:lnTo>
                    <a:pt x="91661" y="142655"/>
                  </a:lnTo>
                  <a:lnTo>
                    <a:pt x="107779" y="140512"/>
                  </a:lnTo>
                  <a:lnTo>
                    <a:pt x="133707" y="137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027073" y="310260"/>
              <a:ext cx="163477" cy="128941"/>
            </a:xfrm>
            <a:custGeom>
              <a:avLst/>
              <a:gdLst/>
              <a:ahLst/>
              <a:cxnLst/>
              <a:rect l="0" t="0" r="0" b="0"/>
              <a:pathLst>
                <a:path w="163477" h="128941">
                  <a:moveTo>
                    <a:pt x="89777" y="89822"/>
                  </a:moveTo>
                  <a:lnTo>
                    <a:pt x="92576" y="80954"/>
                  </a:lnTo>
                  <a:lnTo>
                    <a:pt x="94077" y="71967"/>
                  </a:lnTo>
                  <a:lnTo>
                    <a:pt x="94380" y="61976"/>
                  </a:lnTo>
                  <a:lnTo>
                    <a:pt x="93528" y="51169"/>
                  </a:lnTo>
                  <a:lnTo>
                    <a:pt x="91411" y="40006"/>
                  </a:lnTo>
                  <a:lnTo>
                    <a:pt x="88084" y="28819"/>
                  </a:lnTo>
                  <a:lnTo>
                    <a:pt x="83577" y="18398"/>
                  </a:lnTo>
                  <a:lnTo>
                    <a:pt x="77809" y="10006"/>
                  </a:lnTo>
                  <a:lnTo>
                    <a:pt x="70858" y="4158"/>
                  </a:lnTo>
                  <a:lnTo>
                    <a:pt x="62921" y="863"/>
                  </a:lnTo>
                  <a:lnTo>
                    <a:pt x="54224" y="0"/>
                  </a:lnTo>
                  <a:lnTo>
                    <a:pt x="44977" y="1237"/>
                  </a:lnTo>
                  <a:lnTo>
                    <a:pt x="35668" y="4300"/>
                  </a:lnTo>
                  <a:lnTo>
                    <a:pt x="27031" y="9081"/>
                  </a:lnTo>
                  <a:lnTo>
                    <a:pt x="19417" y="15366"/>
                  </a:lnTo>
                  <a:lnTo>
                    <a:pt x="12983" y="23022"/>
                  </a:lnTo>
                  <a:lnTo>
                    <a:pt x="7878" y="32063"/>
                  </a:lnTo>
                  <a:lnTo>
                    <a:pt x="4042" y="42363"/>
                  </a:lnTo>
                  <a:lnTo>
                    <a:pt x="1431" y="53533"/>
                  </a:lnTo>
                  <a:lnTo>
                    <a:pt x="111" y="65023"/>
                  </a:lnTo>
                  <a:lnTo>
                    <a:pt x="0" y="76486"/>
                  </a:lnTo>
                  <a:lnTo>
                    <a:pt x="1060" y="87622"/>
                  </a:lnTo>
                  <a:lnTo>
                    <a:pt x="3365" y="98100"/>
                  </a:lnTo>
                  <a:lnTo>
                    <a:pt x="6846" y="107799"/>
                  </a:lnTo>
                  <a:lnTo>
                    <a:pt x="11471" y="116294"/>
                  </a:lnTo>
                  <a:lnTo>
                    <a:pt x="17324" y="122798"/>
                  </a:lnTo>
                  <a:lnTo>
                    <a:pt x="24331" y="127050"/>
                  </a:lnTo>
                  <a:lnTo>
                    <a:pt x="32137" y="128940"/>
                  </a:lnTo>
                  <a:lnTo>
                    <a:pt x="40215" y="128247"/>
                  </a:lnTo>
                  <a:lnTo>
                    <a:pt x="48233" y="125113"/>
                  </a:lnTo>
                  <a:lnTo>
                    <a:pt x="55903" y="119943"/>
                  </a:lnTo>
                  <a:lnTo>
                    <a:pt x="62900" y="113202"/>
                  </a:lnTo>
                  <a:lnTo>
                    <a:pt x="69123" y="105305"/>
                  </a:lnTo>
                  <a:lnTo>
                    <a:pt x="74640" y="96584"/>
                  </a:lnTo>
                  <a:lnTo>
                    <a:pt x="79588" y="87286"/>
                  </a:lnTo>
                  <a:lnTo>
                    <a:pt x="84112" y="77662"/>
                  </a:lnTo>
                  <a:lnTo>
                    <a:pt x="88551" y="70347"/>
                  </a:lnTo>
                  <a:lnTo>
                    <a:pt x="92815" y="68556"/>
                  </a:lnTo>
                  <a:lnTo>
                    <a:pt x="96360" y="71324"/>
                  </a:lnTo>
                  <a:lnTo>
                    <a:pt x="99440" y="77044"/>
                  </a:lnTo>
                  <a:lnTo>
                    <a:pt x="102551" y="84412"/>
                  </a:lnTo>
                  <a:lnTo>
                    <a:pt x="106175" y="92413"/>
                  </a:lnTo>
                  <a:lnTo>
                    <a:pt x="110508" y="100479"/>
                  </a:lnTo>
                  <a:lnTo>
                    <a:pt x="115687" y="107896"/>
                  </a:lnTo>
                  <a:lnTo>
                    <a:pt x="121903" y="113685"/>
                  </a:lnTo>
                  <a:lnTo>
                    <a:pt x="129187" y="117476"/>
                  </a:lnTo>
                  <a:lnTo>
                    <a:pt x="137580" y="119992"/>
                  </a:lnTo>
                  <a:lnTo>
                    <a:pt x="148326" y="121263"/>
                  </a:lnTo>
                  <a:lnTo>
                    <a:pt x="163476" y="1214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201077" y="284269"/>
              <a:ext cx="84230" cy="155696"/>
            </a:xfrm>
            <a:custGeom>
              <a:avLst/>
              <a:gdLst/>
              <a:ahLst/>
              <a:cxnLst/>
              <a:rect l="0" t="0" r="0" b="0"/>
              <a:pathLst>
                <a:path w="84230" h="155696">
                  <a:moveTo>
                    <a:pt x="0" y="73699"/>
                  </a:moveTo>
                  <a:lnTo>
                    <a:pt x="134" y="85434"/>
                  </a:lnTo>
                  <a:lnTo>
                    <a:pt x="1415" y="96563"/>
                  </a:lnTo>
                  <a:lnTo>
                    <a:pt x="4009" y="108157"/>
                  </a:lnTo>
                  <a:lnTo>
                    <a:pt x="7728" y="120145"/>
                  </a:lnTo>
                  <a:lnTo>
                    <a:pt x="12360" y="132157"/>
                  </a:lnTo>
                  <a:lnTo>
                    <a:pt x="17675" y="143889"/>
                  </a:lnTo>
                  <a:lnTo>
                    <a:pt x="22818" y="152771"/>
                  </a:lnTo>
                  <a:lnTo>
                    <a:pt x="26260" y="155695"/>
                  </a:lnTo>
                  <a:lnTo>
                    <a:pt x="27409" y="153717"/>
                  </a:lnTo>
                  <a:lnTo>
                    <a:pt x="26800" y="148532"/>
                  </a:lnTo>
                  <a:lnTo>
                    <a:pt x="25069" y="141357"/>
                  </a:lnTo>
                  <a:lnTo>
                    <a:pt x="22655" y="132954"/>
                  </a:lnTo>
                  <a:lnTo>
                    <a:pt x="19830" y="123786"/>
                  </a:lnTo>
                  <a:lnTo>
                    <a:pt x="16752" y="114137"/>
                  </a:lnTo>
                  <a:lnTo>
                    <a:pt x="13524" y="104176"/>
                  </a:lnTo>
                  <a:lnTo>
                    <a:pt x="10366" y="93850"/>
                  </a:lnTo>
                  <a:lnTo>
                    <a:pt x="7621" y="82919"/>
                  </a:lnTo>
                  <a:lnTo>
                    <a:pt x="5455" y="71314"/>
                  </a:lnTo>
                  <a:lnTo>
                    <a:pt x="4339" y="59586"/>
                  </a:lnTo>
                  <a:lnTo>
                    <a:pt x="5104" y="48777"/>
                  </a:lnTo>
                  <a:lnTo>
                    <a:pt x="8033" y="39400"/>
                  </a:lnTo>
                  <a:lnTo>
                    <a:pt x="12932" y="31461"/>
                  </a:lnTo>
                  <a:lnTo>
                    <a:pt x="19426" y="24738"/>
                  </a:lnTo>
                  <a:lnTo>
                    <a:pt x="27120" y="18962"/>
                  </a:lnTo>
                  <a:lnTo>
                    <a:pt x="35612" y="14033"/>
                  </a:lnTo>
                  <a:lnTo>
                    <a:pt x="45537" y="9551"/>
                  </a:lnTo>
                  <a:lnTo>
                    <a:pt x="59995" y="5117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343833" y="305016"/>
              <a:ext cx="152043" cy="168767"/>
            </a:xfrm>
            <a:custGeom>
              <a:avLst/>
              <a:gdLst/>
              <a:ahLst/>
              <a:cxnLst/>
              <a:rect l="0" t="0" r="0" b="0"/>
              <a:pathLst>
                <a:path w="152043" h="168767">
                  <a:moveTo>
                    <a:pt x="15172" y="74009"/>
                  </a:moveTo>
                  <a:lnTo>
                    <a:pt x="26840" y="73942"/>
                  </a:lnTo>
                  <a:lnTo>
                    <a:pt x="37329" y="73302"/>
                  </a:lnTo>
                  <a:lnTo>
                    <a:pt x="47626" y="71997"/>
                  </a:lnTo>
                  <a:lnTo>
                    <a:pt x="57754" y="69791"/>
                  </a:lnTo>
                  <a:lnTo>
                    <a:pt x="67450" y="66178"/>
                  </a:lnTo>
                  <a:lnTo>
                    <a:pt x="76573" y="61005"/>
                  </a:lnTo>
                  <a:lnTo>
                    <a:pt x="84657" y="54430"/>
                  </a:lnTo>
                  <a:lnTo>
                    <a:pt x="90873" y="46730"/>
                  </a:lnTo>
                  <a:lnTo>
                    <a:pt x="94928" y="38192"/>
                  </a:lnTo>
                  <a:lnTo>
                    <a:pt x="96682" y="29377"/>
                  </a:lnTo>
                  <a:lnTo>
                    <a:pt x="95898" y="21080"/>
                  </a:lnTo>
                  <a:lnTo>
                    <a:pt x="92702" y="13702"/>
                  </a:lnTo>
                  <a:lnTo>
                    <a:pt x="87491" y="7599"/>
                  </a:lnTo>
                  <a:lnTo>
                    <a:pt x="80722" y="3249"/>
                  </a:lnTo>
                  <a:lnTo>
                    <a:pt x="72811" y="738"/>
                  </a:lnTo>
                  <a:lnTo>
                    <a:pt x="64250" y="0"/>
                  </a:lnTo>
                  <a:lnTo>
                    <a:pt x="55592" y="1008"/>
                  </a:lnTo>
                  <a:lnTo>
                    <a:pt x="47144" y="3572"/>
                  </a:lnTo>
                  <a:lnTo>
                    <a:pt x="38999" y="7391"/>
                  </a:lnTo>
                  <a:lnTo>
                    <a:pt x="31143" y="12161"/>
                  </a:lnTo>
                  <a:lnTo>
                    <a:pt x="23530" y="17634"/>
                  </a:lnTo>
                  <a:lnTo>
                    <a:pt x="16435" y="23934"/>
                  </a:lnTo>
                  <a:lnTo>
                    <a:pt x="10420" y="31525"/>
                  </a:lnTo>
                  <a:lnTo>
                    <a:pt x="5712" y="40561"/>
                  </a:lnTo>
                  <a:lnTo>
                    <a:pt x="2380" y="50902"/>
                  </a:lnTo>
                  <a:lnTo>
                    <a:pt x="511" y="62292"/>
                  </a:lnTo>
                  <a:lnTo>
                    <a:pt x="0" y="74471"/>
                  </a:lnTo>
                  <a:lnTo>
                    <a:pt x="774" y="87054"/>
                  </a:lnTo>
                  <a:lnTo>
                    <a:pt x="2881" y="99567"/>
                  </a:lnTo>
                  <a:lnTo>
                    <a:pt x="6225" y="111748"/>
                  </a:lnTo>
                  <a:lnTo>
                    <a:pt x="10757" y="123212"/>
                  </a:lnTo>
                  <a:lnTo>
                    <a:pt x="16547" y="133386"/>
                  </a:lnTo>
                  <a:lnTo>
                    <a:pt x="23526" y="142076"/>
                  </a:lnTo>
                  <a:lnTo>
                    <a:pt x="31822" y="149250"/>
                  </a:lnTo>
                  <a:lnTo>
                    <a:pt x="41825" y="154860"/>
                  </a:lnTo>
                  <a:lnTo>
                    <a:pt x="53590" y="159045"/>
                  </a:lnTo>
                  <a:lnTo>
                    <a:pt x="66728" y="162061"/>
                  </a:lnTo>
                  <a:lnTo>
                    <a:pt x="80610" y="164185"/>
                  </a:lnTo>
                  <a:lnTo>
                    <a:pt x="94779" y="165657"/>
                  </a:lnTo>
                  <a:lnTo>
                    <a:pt x="108407" y="166668"/>
                  </a:lnTo>
                  <a:lnTo>
                    <a:pt x="121553" y="167466"/>
                  </a:lnTo>
                  <a:lnTo>
                    <a:pt x="135365" y="168125"/>
                  </a:lnTo>
                  <a:lnTo>
                    <a:pt x="152042" y="16876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801202" y="94756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21057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45" y="27855"/>
                  </a:lnTo>
                  <a:lnTo>
                    <a:pt x="13264" y="39008"/>
                  </a:lnTo>
                  <a:lnTo>
                    <a:pt x="12416" y="51468"/>
                  </a:lnTo>
                  <a:lnTo>
                    <a:pt x="11823" y="65180"/>
                  </a:lnTo>
                  <a:lnTo>
                    <a:pt x="11582" y="79943"/>
                  </a:lnTo>
                  <a:lnTo>
                    <a:pt x="11946" y="95521"/>
                  </a:lnTo>
                  <a:lnTo>
                    <a:pt x="13001" y="111694"/>
                  </a:lnTo>
                  <a:lnTo>
                    <a:pt x="14522" y="128127"/>
                  </a:lnTo>
                  <a:lnTo>
                    <a:pt x="16083" y="144386"/>
                  </a:lnTo>
                  <a:lnTo>
                    <a:pt x="17426" y="160250"/>
                  </a:lnTo>
                  <a:lnTo>
                    <a:pt x="18480" y="175852"/>
                  </a:lnTo>
                  <a:lnTo>
                    <a:pt x="19261" y="191555"/>
                  </a:lnTo>
                  <a:lnTo>
                    <a:pt x="19817" y="207558"/>
                  </a:lnTo>
                  <a:lnTo>
                    <a:pt x="20038" y="223579"/>
                  </a:lnTo>
                  <a:lnTo>
                    <a:pt x="19660" y="238963"/>
                  </a:lnTo>
                  <a:lnTo>
                    <a:pt x="18592" y="253382"/>
                  </a:lnTo>
                  <a:lnTo>
                    <a:pt x="16856" y="266775"/>
                  </a:lnTo>
                  <a:lnTo>
                    <a:pt x="14227" y="280704"/>
                  </a:lnTo>
                  <a:lnTo>
                    <a:pt x="9356" y="298625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664331" y="200041"/>
              <a:ext cx="294799" cy="31586"/>
            </a:xfrm>
            <a:custGeom>
              <a:avLst/>
              <a:gdLst/>
              <a:ahLst/>
              <a:cxnLst/>
              <a:rect l="0" t="0" r="0" b="0"/>
              <a:pathLst>
                <a:path w="294799" h="31586">
                  <a:moveTo>
                    <a:pt x="294798" y="0"/>
                  </a:moveTo>
                  <a:lnTo>
                    <a:pt x="285862" y="2934"/>
                  </a:lnTo>
                  <a:lnTo>
                    <a:pt x="276236" y="5716"/>
                  </a:lnTo>
                  <a:lnTo>
                    <a:pt x="264948" y="8611"/>
                  </a:lnTo>
                  <a:lnTo>
                    <a:pt x="252281" y="11478"/>
                  </a:lnTo>
                  <a:lnTo>
                    <a:pt x="238802" y="13995"/>
                  </a:lnTo>
                  <a:lnTo>
                    <a:pt x="224925" y="16006"/>
                  </a:lnTo>
                  <a:lnTo>
                    <a:pt x="210716" y="17518"/>
                  </a:lnTo>
                  <a:lnTo>
                    <a:pt x="195977" y="18613"/>
                  </a:lnTo>
                  <a:lnTo>
                    <a:pt x="180627" y="19390"/>
                  </a:lnTo>
                  <a:lnTo>
                    <a:pt x="164881" y="20100"/>
                  </a:lnTo>
                  <a:lnTo>
                    <a:pt x="149150" y="21116"/>
                  </a:lnTo>
                  <a:lnTo>
                    <a:pt x="133672" y="22615"/>
                  </a:lnTo>
                  <a:lnTo>
                    <a:pt x="118345" y="24437"/>
                  </a:lnTo>
                  <a:lnTo>
                    <a:pt x="102835" y="26200"/>
                  </a:lnTo>
                  <a:lnTo>
                    <a:pt x="86968" y="27680"/>
                  </a:lnTo>
                  <a:lnTo>
                    <a:pt x="71094" y="28826"/>
                  </a:lnTo>
                  <a:lnTo>
                    <a:pt x="54235" y="29795"/>
                  </a:lnTo>
                  <a:lnTo>
                    <a:pt x="32669" y="3066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874249" y="305326"/>
              <a:ext cx="140194" cy="127309"/>
            </a:xfrm>
            <a:custGeom>
              <a:avLst/>
              <a:gdLst/>
              <a:ahLst/>
              <a:cxnLst/>
              <a:rect l="0" t="0" r="0" b="0"/>
              <a:pathLst>
                <a:path w="140194" h="127309">
                  <a:moveTo>
                    <a:pt x="84880" y="31585"/>
                  </a:moveTo>
                  <a:lnTo>
                    <a:pt x="78879" y="25919"/>
                  </a:lnTo>
                  <a:lnTo>
                    <a:pt x="72034" y="22275"/>
                  </a:lnTo>
                  <a:lnTo>
                    <a:pt x="63651" y="20370"/>
                  </a:lnTo>
                  <a:lnTo>
                    <a:pt x="54196" y="20042"/>
                  </a:lnTo>
                  <a:lnTo>
                    <a:pt x="44530" y="21309"/>
                  </a:lnTo>
                  <a:lnTo>
                    <a:pt x="35180" y="24038"/>
                  </a:lnTo>
                  <a:lnTo>
                    <a:pt x="26480" y="28132"/>
                  </a:lnTo>
                  <a:lnTo>
                    <a:pt x="18725" y="33615"/>
                  </a:lnTo>
                  <a:lnTo>
                    <a:pt x="11971" y="40373"/>
                  </a:lnTo>
                  <a:lnTo>
                    <a:pt x="6421" y="48179"/>
                  </a:lnTo>
                  <a:lnTo>
                    <a:pt x="2510" y="56788"/>
                  </a:lnTo>
                  <a:lnTo>
                    <a:pt x="330" y="65981"/>
                  </a:lnTo>
                  <a:lnTo>
                    <a:pt x="0" y="75423"/>
                  </a:lnTo>
                  <a:lnTo>
                    <a:pt x="1822" y="84682"/>
                  </a:lnTo>
                  <a:lnTo>
                    <a:pt x="5753" y="93532"/>
                  </a:lnTo>
                  <a:lnTo>
                    <a:pt x="11476" y="101779"/>
                  </a:lnTo>
                  <a:lnTo>
                    <a:pt x="18597" y="109172"/>
                  </a:lnTo>
                  <a:lnTo>
                    <a:pt x="26752" y="115654"/>
                  </a:lnTo>
                  <a:lnTo>
                    <a:pt x="35648" y="121008"/>
                  </a:lnTo>
                  <a:lnTo>
                    <a:pt x="45063" y="124782"/>
                  </a:lnTo>
                  <a:lnTo>
                    <a:pt x="54838" y="126871"/>
                  </a:lnTo>
                  <a:lnTo>
                    <a:pt x="64858" y="127308"/>
                  </a:lnTo>
                  <a:lnTo>
                    <a:pt x="75044" y="126090"/>
                  </a:lnTo>
                  <a:lnTo>
                    <a:pt x="85339" y="123382"/>
                  </a:lnTo>
                  <a:lnTo>
                    <a:pt x="95541" y="119465"/>
                  </a:lnTo>
                  <a:lnTo>
                    <a:pt x="105318" y="114627"/>
                  </a:lnTo>
                  <a:lnTo>
                    <a:pt x="114516" y="109109"/>
                  </a:lnTo>
                  <a:lnTo>
                    <a:pt x="122827" y="102780"/>
                  </a:lnTo>
                  <a:lnTo>
                    <a:pt x="129731" y="95168"/>
                  </a:lnTo>
                  <a:lnTo>
                    <a:pt x="135068" y="86122"/>
                  </a:lnTo>
                  <a:lnTo>
                    <a:pt x="138668" y="75946"/>
                  </a:lnTo>
                  <a:lnTo>
                    <a:pt x="140193" y="65197"/>
                  </a:lnTo>
                  <a:lnTo>
                    <a:pt x="139659" y="54273"/>
                  </a:lnTo>
                  <a:lnTo>
                    <a:pt x="137199" y="43685"/>
                  </a:lnTo>
                  <a:lnTo>
                    <a:pt x="132890" y="34115"/>
                  </a:lnTo>
                  <a:lnTo>
                    <a:pt x="126954" y="25838"/>
                  </a:lnTo>
                  <a:lnTo>
                    <a:pt x="119547" y="18943"/>
                  </a:lnTo>
                  <a:lnTo>
                    <a:pt x="110681" y="13522"/>
                  </a:lnTo>
                  <a:lnTo>
                    <a:pt x="100515" y="9464"/>
                  </a:lnTo>
                  <a:lnTo>
                    <a:pt x="89902" y="6527"/>
                  </a:lnTo>
                  <a:lnTo>
                    <a:pt x="79264" y="4138"/>
                  </a:lnTo>
                  <a:lnTo>
                    <a:pt x="67669" y="2082"/>
                  </a:lnTo>
                  <a:lnTo>
                    <a:pt x="5329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6236320" y="95089"/>
            <a:ext cx="3039287" cy="506304"/>
            <a:chOff x="6236320" y="95089"/>
            <a:chExt cx="3039287" cy="506304"/>
          </a:xfrm>
        </p:grpSpPr>
        <p:sp>
          <p:nvSpPr>
            <p:cNvPr id="61" name="Freeform 60"/>
            <p:cNvSpPr/>
            <p:nvPr/>
          </p:nvSpPr>
          <p:spPr>
            <a:xfrm>
              <a:off x="6236320" y="244005"/>
              <a:ext cx="136260" cy="357388"/>
            </a:xfrm>
            <a:custGeom>
              <a:avLst/>
              <a:gdLst/>
              <a:ahLst/>
              <a:cxnLst/>
              <a:rect l="0" t="0" r="0" b="0"/>
              <a:pathLst>
                <a:path w="136260" h="357388">
                  <a:moveTo>
                    <a:pt x="91307" y="71849"/>
                  </a:moveTo>
                  <a:lnTo>
                    <a:pt x="91173" y="60248"/>
                  </a:lnTo>
                  <a:lnTo>
                    <a:pt x="89893" y="50400"/>
                  </a:lnTo>
                  <a:lnTo>
                    <a:pt x="87300" y="41395"/>
                  </a:lnTo>
                  <a:lnTo>
                    <a:pt x="83580" y="32953"/>
                  </a:lnTo>
                  <a:lnTo>
                    <a:pt x="78947" y="24926"/>
                  </a:lnTo>
                  <a:lnTo>
                    <a:pt x="73609" y="17216"/>
                  </a:lnTo>
                  <a:lnTo>
                    <a:pt x="67589" y="10230"/>
                  </a:lnTo>
                  <a:lnTo>
                    <a:pt x="60727" y="4824"/>
                  </a:lnTo>
                  <a:lnTo>
                    <a:pt x="53007" y="1349"/>
                  </a:lnTo>
                  <a:lnTo>
                    <a:pt x="44706" y="0"/>
                  </a:lnTo>
                  <a:lnTo>
                    <a:pt x="36289" y="1065"/>
                  </a:lnTo>
                  <a:lnTo>
                    <a:pt x="28045" y="4456"/>
                  </a:lnTo>
                  <a:lnTo>
                    <a:pt x="20391" y="9970"/>
                  </a:lnTo>
                  <a:lnTo>
                    <a:pt x="13937" y="17475"/>
                  </a:lnTo>
                  <a:lnTo>
                    <a:pt x="8896" y="26703"/>
                  </a:lnTo>
                  <a:lnTo>
                    <a:pt x="5158" y="37302"/>
                  </a:lnTo>
                  <a:lnTo>
                    <a:pt x="2475" y="48931"/>
                  </a:lnTo>
                  <a:lnTo>
                    <a:pt x="610" y="61283"/>
                  </a:lnTo>
                  <a:lnTo>
                    <a:pt x="0" y="73320"/>
                  </a:lnTo>
                  <a:lnTo>
                    <a:pt x="1702" y="83344"/>
                  </a:lnTo>
                  <a:lnTo>
                    <a:pt x="6105" y="90589"/>
                  </a:lnTo>
                  <a:lnTo>
                    <a:pt x="12826" y="94976"/>
                  </a:lnTo>
                  <a:lnTo>
                    <a:pt x="21087" y="96647"/>
                  </a:lnTo>
                  <a:lnTo>
                    <a:pt x="30269" y="95989"/>
                  </a:lnTo>
                  <a:lnTo>
                    <a:pt x="39820" y="93332"/>
                  </a:lnTo>
                  <a:lnTo>
                    <a:pt x="49210" y="88832"/>
                  </a:lnTo>
                  <a:lnTo>
                    <a:pt x="58177" y="82779"/>
                  </a:lnTo>
                  <a:lnTo>
                    <a:pt x="66516" y="76808"/>
                  </a:lnTo>
                  <a:lnTo>
                    <a:pt x="73978" y="73690"/>
                  </a:lnTo>
                  <a:lnTo>
                    <a:pt x="80519" y="74724"/>
                  </a:lnTo>
                  <a:lnTo>
                    <a:pt x="86253" y="79850"/>
                  </a:lnTo>
                  <a:lnTo>
                    <a:pt x="91347" y="88407"/>
                  </a:lnTo>
                  <a:lnTo>
                    <a:pt x="95964" y="99609"/>
                  </a:lnTo>
                  <a:lnTo>
                    <a:pt x="100236" y="112752"/>
                  </a:lnTo>
                  <a:lnTo>
                    <a:pt x="104267" y="127277"/>
                  </a:lnTo>
                  <a:lnTo>
                    <a:pt x="108129" y="142767"/>
                  </a:lnTo>
                  <a:lnTo>
                    <a:pt x="111878" y="158922"/>
                  </a:lnTo>
                  <a:lnTo>
                    <a:pt x="115548" y="175531"/>
                  </a:lnTo>
                  <a:lnTo>
                    <a:pt x="119165" y="192444"/>
                  </a:lnTo>
                  <a:lnTo>
                    <a:pt x="122746" y="209396"/>
                  </a:lnTo>
                  <a:lnTo>
                    <a:pt x="126304" y="226012"/>
                  </a:lnTo>
                  <a:lnTo>
                    <a:pt x="129837" y="242112"/>
                  </a:lnTo>
                  <a:lnTo>
                    <a:pt x="133023" y="257535"/>
                  </a:lnTo>
                  <a:lnTo>
                    <a:pt x="135250" y="272053"/>
                  </a:lnTo>
                  <a:lnTo>
                    <a:pt x="136259" y="285630"/>
                  </a:lnTo>
                  <a:lnTo>
                    <a:pt x="135951" y="298223"/>
                  </a:lnTo>
                  <a:lnTo>
                    <a:pt x="134223" y="309696"/>
                  </a:lnTo>
                  <a:lnTo>
                    <a:pt x="131165" y="320079"/>
                  </a:lnTo>
                  <a:lnTo>
                    <a:pt x="126841" y="329375"/>
                  </a:lnTo>
                  <a:lnTo>
                    <a:pt x="121198" y="337482"/>
                  </a:lnTo>
                  <a:lnTo>
                    <a:pt x="114331" y="344447"/>
                  </a:lnTo>
                  <a:lnTo>
                    <a:pt x="106451" y="350125"/>
                  </a:lnTo>
                  <a:lnTo>
                    <a:pt x="97791" y="354117"/>
                  </a:lnTo>
                  <a:lnTo>
                    <a:pt x="88556" y="356362"/>
                  </a:lnTo>
                  <a:lnTo>
                    <a:pt x="78746" y="357243"/>
                  </a:lnTo>
                  <a:lnTo>
                    <a:pt x="68175" y="357387"/>
                  </a:lnTo>
                  <a:lnTo>
                    <a:pt x="56822" y="357229"/>
                  </a:lnTo>
                  <a:lnTo>
                    <a:pt x="45391" y="356991"/>
                  </a:lnTo>
                  <a:lnTo>
                    <a:pt x="34106" y="356740"/>
                  </a:lnTo>
                  <a:lnTo>
                    <a:pt x="21975" y="356462"/>
                  </a:lnTo>
                  <a:lnTo>
                    <a:pt x="7079" y="35611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369741" y="281453"/>
              <a:ext cx="136871" cy="172036"/>
            </a:xfrm>
            <a:custGeom>
              <a:avLst/>
              <a:gdLst/>
              <a:ahLst/>
              <a:cxnLst/>
              <a:rect l="0" t="0" r="0" b="0"/>
              <a:pathLst>
                <a:path w="136871" h="172036">
                  <a:moveTo>
                    <a:pt x="0" y="65987"/>
                  </a:moveTo>
                  <a:lnTo>
                    <a:pt x="8868" y="68921"/>
                  </a:lnTo>
                  <a:lnTo>
                    <a:pt x="17855" y="71703"/>
                  </a:lnTo>
                  <a:lnTo>
                    <a:pt x="27850" y="74598"/>
                  </a:lnTo>
                  <a:lnTo>
                    <a:pt x="38831" y="77465"/>
                  </a:lnTo>
                  <a:lnTo>
                    <a:pt x="50642" y="79982"/>
                  </a:lnTo>
                  <a:lnTo>
                    <a:pt x="63091" y="81984"/>
                  </a:lnTo>
                  <a:lnTo>
                    <a:pt x="75684" y="83151"/>
                  </a:lnTo>
                  <a:lnTo>
                    <a:pt x="87668" y="82949"/>
                  </a:lnTo>
                  <a:lnTo>
                    <a:pt x="98674" y="81206"/>
                  </a:lnTo>
                  <a:lnTo>
                    <a:pt x="108365" y="77746"/>
                  </a:lnTo>
                  <a:lnTo>
                    <a:pt x="116278" y="72224"/>
                  </a:lnTo>
                  <a:lnTo>
                    <a:pt x="122325" y="64661"/>
                  </a:lnTo>
                  <a:lnTo>
                    <a:pt x="126250" y="55515"/>
                  </a:lnTo>
                  <a:lnTo>
                    <a:pt x="127469" y="45476"/>
                  </a:lnTo>
                  <a:lnTo>
                    <a:pt x="125915" y="35039"/>
                  </a:lnTo>
                  <a:lnTo>
                    <a:pt x="121789" y="24952"/>
                  </a:lnTo>
                  <a:lnTo>
                    <a:pt x="115291" y="16251"/>
                  </a:lnTo>
                  <a:lnTo>
                    <a:pt x="106779" y="9375"/>
                  </a:lnTo>
                  <a:lnTo>
                    <a:pt x="96847" y="4406"/>
                  </a:lnTo>
                  <a:lnTo>
                    <a:pt x="86206" y="1347"/>
                  </a:lnTo>
                  <a:lnTo>
                    <a:pt x="75325" y="0"/>
                  </a:lnTo>
                  <a:lnTo>
                    <a:pt x="64752" y="363"/>
                  </a:lnTo>
                  <a:lnTo>
                    <a:pt x="55185" y="2716"/>
                  </a:lnTo>
                  <a:lnTo>
                    <a:pt x="46902" y="7036"/>
                  </a:lnTo>
                  <a:lnTo>
                    <a:pt x="39833" y="13036"/>
                  </a:lnTo>
                  <a:lnTo>
                    <a:pt x="33759" y="20349"/>
                  </a:lnTo>
                  <a:lnTo>
                    <a:pt x="28452" y="28646"/>
                  </a:lnTo>
                  <a:lnTo>
                    <a:pt x="23867" y="37979"/>
                  </a:lnTo>
                  <a:lnTo>
                    <a:pt x="20151" y="48753"/>
                  </a:lnTo>
                  <a:lnTo>
                    <a:pt x="17317" y="61066"/>
                  </a:lnTo>
                  <a:lnTo>
                    <a:pt x="15413" y="74419"/>
                  </a:lnTo>
                  <a:lnTo>
                    <a:pt x="14584" y="87921"/>
                  </a:lnTo>
                  <a:lnTo>
                    <a:pt x="14810" y="101033"/>
                  </a:lnTo>
                  <a:lnTo>
                    <a:pt x="16098" y="113429"/>
                  </a:lnTo>
                  <a:lnTo>
                    <a:pt x="18558" y="124828"/>
                  </a:lnTo>
                  <a:lnTo>
                    <a:pt x="22142" y="135190"/>
                  </a:lnTo>
                  <a:lnTo>
                    <a:pt x="26837" y="144487"/>
                  </a:lnTo>
                  <a:lnTo>
                    <a:pt x="32738" y="152601"/>
                  </a:lnTo>
                  <a:lnTo>
                    <a:pt x="39780" y="159574"/>
                  </a:lnTo>
                  <a:lnTo>
                    <a:pt x="47780" y="165259"/>
                  </a:lnTo>
                  <a:lnTo>
                    <a:pt x="56521" y="169257"/>
                  </a:lnTo>
                  <a:lnTo>
                    <a:pt x="65801" y="171496"/>
                  </a:lnTo>
                  <a:lnTo>
                    <a:pt x="75303" y="172035"/>
                  </a:lnTo>
                  <a:lnTo>
                    <a:pt x="84602" y="170884"/>
                  </a:lnTo>
                  <a:lnTo>
                    <a:pt x="93478" y="168222"/>
                  </a:lnTo>
                  <a:lnTo>
                    <a:pt x="101799" y="164258"/>
                  </a:lnTo>
                  <a:lnTo>
                    <a:pt x="110341" y="158551"/>
                  </a:lnTo>
                  <a:lnTo>
                    <a:pt x="120969" y="148368"/>
                  </a:lnTo>
                  <a:lnTo>
                    <a:pt x="136870" y="1291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48725" y="147398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4" y="8674"/>
                  </a:lnTo>
                  <a:lnTo>
                    <a:pt x="178" y="21022"/>
                  </a:lnTo>
                  <a:lnTo>
                    <a:pt x="827" y="35200"/>
                  </a:lnTo>
                  <a:lnTo>
                    <a:pt x="2075" y="50463"/>
                  </a:lnTo>
                  <a:lnTo>
                    <a:pt x="3727" y="66448"/>
                  </a:lnTo>
                  <a:lnTo>
                    <a:pt x="5375" y="82930"/>
                  </a:lnTo>
                  <a:lnTo>
                    <a:pt x="6779" y="99749"/>
                  </a:lnTo>
                  <a:lnTo>
                    <a:pt x="7871" y="116635"/>
                  </a:lnTo>
                  <a:lnTo>
                    <a:pt x="8679" y="133204"/>
                  </a:lnTo>
                  <a:lnTo>
                    <a:pt x="9262" y="149273"/>
                  </a:lnTo>
                  <a:lnTo>
                    <a:pt x="9839" y="164674"/>
                  </a:lnTo>
                  <a:lnTo>
                    <a:pt x="10767" y="179177"/>
                  </a:lnTo>
                  <a:lnTo>
                    <a:pt x="12207" y="192740"/>
                  </a:lnTo>
                  <a:lnTo>
                    <a:pt x="13999" y="205223"/>
                  </a:lnTo>
                  <a:lnTo>
                    <a:pt x="15927" y="217633"/>
                  </a:lnTo>
                  <a:lnTo>
                    <a:pt x="18164" y="232178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464497" y="238752"/>
              <a:ext cx="168457" cy="13932"/>
            </a:xfrm>
            <a:custGeom>
              <a:avLst/>
              <a:gdLst/>
              <a:ahLst/>
              <a:cxnLst/>
              <a:rect l="0" t="0" r="0" b="0"/>
              <a:pathLst>
                <a:path w="168457" h="13932">
                  <a:moveTo>
                    <a:pt x="168456" y="13931"/>
                  </a:moveTo>
                  <a:lnTo>
                    <a:pt x="156653" y="10998"/>
                  </a:lnTo>
                  <a:lnTo>
                    <a:pt x="144884" y="8215"/>
                  </a:lnTo>
                  <a:lnTo>
                    <a:pt x="131990" y="5325"/>
                  </a:lnTo>
                  <a:lnTo>
                    <a:pt x="117969" y="2630"/>
                  </a:lnTo>
                  <a:lnTo>
                    <a:pt x="102992" y="762"/>
                  </a:lnTo>
                  <a:lnTo>
                    <a:pt x="87284" y="0"/>
                  </a:lnTo>
                  <a:lnTo>
                    <a:pt x="71410" y="145"/>
                  </a:lnTo>
                  <a:lnTo>
                    <a:pt x="54498" y="711"/>
                  </a:lnTo>
                  <a:lnTo>
                    <a:pt x="32829" y="1750"/>
                  </a:lnTo>
                  <a:lnTo>
                    <a:pt x="0" y="34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922541" y="95089"/>
              <a:ext cx="110496" cy="347108"/>
            </a:xfrm>
            <a:custGeom>
              <a:avLst/>
              <a:gdLst/>
              <a:ahLst/>
              <a:cxnLst/>
              <a:rect l="0" t="0" r="0" b="0"/>
              <a:pathLst>
                <a:path w="110496" h="347108">
                  <a:moveTo>
                    <a:pt x="99966" y="347107"/>
                  </a:moveTo>
                  <a:lnTo>
                    <a:pt x="94165" y="341106"/>
                  </a:lnTo>
                  <a:lnTo>
                    <a:pt x="89241" y="334261"/>
                  </a:lnTo>
                  <a:lnTo>
                    <a:pt x="84739" y="325873"/>
                  </a:lnTo>
                  <a:lnTo>
                    <a:pt x="80519" y="316246"/>
                  </a:lnTo>
                  <a:lnTo>
                    <a:pt x="76504" y="305931"/>
                  </a:lnTo>
                  <a:lnTo>
                    <a:pt x="72643" y="295314"/>
                  </a:lnTo>
                  <a:lnTo>
                    <a:pt x="68891" y="284271"/>
                  </a:lnTo>
                  <a:lnTo>
                    <a:pt x="65215" y="272274"/>
                  </a:lnTo>
                  <a:lnTo>
                    <a:pt x="61589" y="259100"/>
                  </a:lnTo>
                  <a:lnTo>
                    <a:pt x="57830" y="244983"/>
                  </a:lnTo>
                  <a:lnTo>
                    <a:pt x="53621" y="230428"/>
                  </a:lnTo>
                  <a:lnTo>
                    <a:pt x="48828" y="215784"/>
                  </a:lnTo>
                  <a:lnTo>
                    <a:pt x="43644" y="201204"/>
                  </a:lnTo>
                  <a:lnTo>
                    <a:pt x="38471" y="186736"/>
                  </a:lnTo>
                  <a:lnTo>
                    <a:pt x="33543" y="172376"/>
                  </a:lnTo>
                  <a:lnTo>
                    <a:pt x="28761" y="158107"/>
                  </a:lnTo>
                  <a:lnTo>
                    <a:pt x="23790" y="143906"/>
                  </a:lnTo>
                  <a:lnTo>
                    <a:pt x="18456" y="129756"/>
                  </a:lnTo>
                  <a:lnTo>
                    <a:pt x="13059" y="115640"/>
                  </a:lnTo>
                  <a:lnTo>
                    <a:pt x="8269" y="101550"/>
                  </a:lnTo>
                  <a:lnTo>
                    <a:pt x="4423" y="87481"/>
                  </a:lnTo>
                  <a:lnTo>
                    <a:pt x="1688" y="73592"/>
                  </a:lnTo>
                  <a:lnTo>
                    <a:pt x="227" y="60186"/>
                  </a:lnTo>
                  <a:lnTo>
                    <a:pt x="0" y="47400"/>
                  </a:lnTo>
                  <a:lnTo>
                    <a:pt x="1134" y="35526"/>
                  </a:lnTo>
                  <a:lnTo>
                    <a:pt x="4017" y="25076"/>
                  </a:lnTo>
                  <a:lnTo>
                    <a:pt x="8700" y="16207"/>
                  </a:lnTo>
                  <a:lnTo>
                    <a:pt x="15114" y="9082"/>
                  </a:lnTo>
                  <a:lnTo>
                    <a:pt x="23239" y="4036"/>
                  </a:lnTo>
                  <a:lnTo>
                    <a:pt x="32880" y="1055"/>
                  </a:lnTo>
                  <a:lnTo>
                    <a:pt x="43421" y="0"/>
                  </a:lnTo>
                  <a:lnTo>
                    <a:pt x="53947" y="796"/>
                  </a:lnTo>
                  <a:lnTo>
                    <a:pt x="63940" y="3212"/>
                  </a:lnTo>
                  <a:lnTo>
                    <a:pt x="73162" y="6809"/>
                  </a:lnTo>
                  <a:lnTo>
                    <a:pt x="82481" y="11486"/>
                  </a:lnTo>
                  <a:lnTo>
                    <a:pt x="93824" y="18765"/>
                  </a:lnTo>
                  <a:lnTo>
                    <a:pt x="110495" y="312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85637" y="263212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8003" y="5733"/>
                  </a:lnTo>
                  <a:lnTo>
                    <a:pt x="119015" y="10018"/>
                  </a:lnTo>
                  <a:lnTo>
                    <a:pt x="109020" y="13224"/>
                  </a:lnTo>
                  <a:lnTo>
                    <a:pt x="98039" y="15585"/>
                  </a:lnTo>
                  <a:lnTo>
                    <a:pt x="86228" y="17282"/>
                  </a:lnTo>
                  <a:lnTo>
                    <a:pt x="73779" y="18477"/>
                  </a:lnTo>
                  <a:lnTo>
                    <a:pt x="61082" y="19307"/>
                  </a:lnTo>
                  <a:lnTo>
                    <a:pt x="47257" y="19967"/>
                  </a:lnTo>
                  <a:lnTo>
                    <a:pt x="28858" y="2051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085679" y="273740"/>
              <a:ext cx="84229" cy="112790"/>
            </a:xfrm>
            <a:custGeom>
              <a:avLst/>
              <a:gdLst/>
              <a:ahLst/>
              <a:cxnLst/>
              <a:rect l="0" t="0" r="0" b="0"/>
              <a:pathLst>
                <a:path w="84229" h="112790">
                  <a:moveTo>
                    <a:pt x="0" y="73700"/>
                  </a:moveTo>
                  <a:lnTo>
                    <a:pt x="2934" y="82568"/>
                  </a:lnTo>
                  <a:lnTo>
                    <a:pt x="5716" y="91555"/>
                  </a:lnTo>
                  <a:lnTo>
                    <a:pt x="8589" y="101478"/>
                  </a:lnTo>
                  <a:lnTo>
                    <a:pt x="10679" y="109756"/>
                  </a:lnTo>
                  <a:lnTo>
                    <a:pt x="10931" y="112789"/>
                  </a:lnTo>
                  <a:lnTo>
                    <a:pt x="9798" y="111042"/>
                  </a:lnTo>
                  <a:lnTo>
                    <a:pt x="7961" y="105874"/>
                  </a:lnTo>
                  <a:lnTo>
                    <a:pt x="6057" y="98179"/>
                  </a:lnTo>
                  <a:lnTo>
                    <a:pt x="4423" y="88610"/>
                  </a:lnTo>
                  <a:lnTo>
                    <a:pt x="3312" y="77844"/>
                  </a:lnTo>
                  <a:lnTo>
                    <a:pt x="3008" y="66581"/>
                  </a:lnTo>
                  <a:lnTo>
                    <a:pt x="3589" y="55254"/>
                  </a:lnTo>
                  <a:lnTo>
                    <a:pt x="5283" y="44368"/>
                  </a:lnTo>
                  <a:lnTo>
                    <a:pt x="8546" y="34585"/>
                  </a:lnTo>
                  <a:lnTo>
                    <a:pt x="13487" y="26158"/>
                  </a:lnTo>
                  <a:lnTo>
                    <a:pt x="20076" y="19161"/>
                  </a:lnTo>
                  <a:lnTo>
                    <a:pt x="28318" y="13668"/>
                  </a:lnTo>
                  <a:lnTo>
                    <a:pt x="38030" y="9563"/>
                  </a:lnTo>
                  <a:lnTo>
                    <a:pt x="48320" y="6594"/>
                  </a:lnTo>
                  <a:lnTo>
                    <a:pt x="58698" y="4179"/>
                  </a:lnTo>
                  <a:lnTo>
                    <a:pt x="70074" y="210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207671" y="305326"/>
              <a:ext cx="92512" cy="119422"/>
            </a:xfrm>
            <a:custGeom>
              <a:avLst/>
              <a:gdLst/>
              <a:ahLst/>
              <a:cxnLst/>
              <a:rect l="0" t="0" r="0" b="0"/>
              <a:pathLst>
                <a:path w="92512" h="119422">
                  <a:moveTo>
                    <a:pt x="78049" y="21057"/>
                  </a:moveTo>
                  <a:lnTo>
                    <a:pt x="69246" y="18257"/>
                  </a:lnTo>
                  <a:lnTo>
                    <a:pt x="60901" y="16755"/>
                  </a:lnTo>
                  <a:lnTo>
                    <a:pt x="52207" y="16453"/>
                  </a:lnTo>
                  <a:lnTo>
                    <a:pt x="43259" y="17306"/>
                  </a:lnTo>
                  <a:lnTo>
                    <a:pt x="34411" y="19422"/>
                  </a:lnTo>
                  <a:lnTo>
                    <a:pt x="25882" y="22753"/>
                  </a:lnTo>
                  <a:lnTo>
                    <a:pt x="18040" y="27433"/>
                  </a:lnTo>
                  <a:lnTo>
                    <a:pt x="11458" y="33850"/>
                  </a:lnTo>
                  <a:lnTo>
                    <a:pt x="6339" y="42050"/>
                  </a:lnTo>
                  <a:lnTo>
                    <a:pt x="2718" y="51639"/>
                  </a:lnTo>
                  <a:lnTo>
                    <a:pt x="645" y="61985"/>
                  </a:lnTo>
                  <a:lnTo>
                    <a:pt x="0" y="72634"/>
                  </a:lnTo>
                  <a:lnTo>
                    <a:pt x="853" y="83036"/>
                  </a:lnTo>
                  <a:lnTo>
                    <a:pt x="3543" y="92481"/>
                  </a:lnTo>
                  <a:lnTo>
                    <a:pt x="8097" y="100674"/>
                  </a:lnTo>
                  <a:lnTo>
                    <a:pt x="14426" y="107512"/>
                  </a:lnTo>
                  <a:lnTo>
                    <a:pt x="22493" y="112896"/>
                  </a:lnTo>
                  <a:lnTo>
                    <a:pt x="32097" y="116915"/>
                  </a:lnTo>
                  <a:lnTo>
                    <a:pt x="42612" y="119310"/>
                  </a:lnTo>
                  <a:lnTo>
                    <a:pt x="53119" y="119421"/>
                  </a:lnTo>
                  <a:lnTo>
                    <a:pt x="63097" y="117083"/>
                  </a:lnTo>
                  <a:lnTo>
                    <a:pt x="72081" y="112413"/>
                  </a:lnTo>
                  <a:lnTo>
                    <a:pt x="79511" y="105541"/>
                  </a:lnTo>
                  <a:lnTo>
                    <a:pt x="85241" y="96775"/>
                  </a:lnTo>
                  <a:lnTo>
                    <a:pt x="89290" y="86671"/>
                  </a:lnTo>
                  <a:lnTo>
                    <a:pt x="91658" y="75914"/>
                  </a:lnTo>
                  <a:lnTo>
                    <a:pt x="92511" y="64950"/>
                  </a:lnTo>
                  <a:lnTo>
                    <a:pt x="91968" y="54152"/>
                  </a:lnTo>
                  <a:lnTo>
                    <a:pt x="90018" y="43902"/>
                  </a:lnTo>
                  <a:lnTo>
                    <a:pt x="86794" y="34352"/>
                  </a:lnTo>
                  <a:lnTo>
                    <a:pt x="82833" y="25758"/>
                  </a:lnTo>
                  <a:lnTo>
                    <a:pt x="78609" y="17739"/>
                  </a:lnTo>
                  <a:lnTo>
                    <a:pt x="73753" y="9593"/>
                  </a:lnTo>
                  <a:lnTo>
                    <a:pt x="6752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327834" y="297967"/>
              <a:ext cx="189514" cy="112645"/>
            </a:xfrm>
            <a:custGeom>
              <a:avLst/>
              <a:gdLst/>
              <a:ahLst/>
              <a:cxnLst/>
              <a:rect l="0" t="0" r="0" b="0"/>
              <a:pathLst>
                <a:path w="189514" h="112645">
                  <a:moveTo>
                    <a:pt x="0" y="28416"/>
                  </a:moveTo>
                  <a:lnTo>
                    <a:pt x="133" y="42951"/>
                  </a:lnTo>
                  <a:lnTo>
                    <a:pt x="1413" y="55582"/>
                  </a:lnTo>
                  <a:lnTo>
                    <a:pt x="3983" y="67415"/>
                  </a:lnTo>
                  <a:lnTo>
                    <a:pt x="6807" y="76234"/>
                  </a:lnTo>
                  <a:lnTo>
                    <a:pt x="8307" y="79048"/>
                  </a:lnTo>
                  <a:lnTo>
                    <a:pt x="8170" y="76980"/>
                  </a:lnTo>
                  <a:lnTo>
                    <a:pt x="6971" y="71568"/>
                  </a:lnTo>
                  <a:lnTo>
                    <a:pt x="5453" y="63712"/>
                  </a:lnTo>
                  <a:lnTo>
                    <a:pt x="4053" y="54046"/>
                  </a:lnTo>
                  <a:lnTo>
                    <a:pt x="3254" y="43387"/>
                  </a:lnTo>
                  <a:lnTo>
                    <a:pt x="3685" y="32730"/>
                  </a:lnTo>
                  <a:lnTo>
                    <a:pt x="5567" y="22634"/>
                  </a:lnTo>
                  <a:lnTo>
                    <a:pt x="8948" y="13729"/>
                  </a:lnTo>
                  <a:lnTo>
                    <a:pt x="13880" y="6878"/>
                  </a:lnTo>
                  <a:lnTo>
                    <a:pt x="20230" y="2354"/>
                  </a:lnTo>
                  <a:lnTo>
                    <a:pt x="27575" y="95"/>
                  </a:lnTo>
                  <a:lnTo>
                    <a:pt x="35335" y="0"/>
                  </a:lnTo>
                  <a:lnTo>
                    <a:pt x="43135" y="1787"/>
                  </a:lnTo>
                  <a:lnTo>
                    <a:pt x="50657" y="5237"/>
                  </a:lnTo>
                  <a:lnTo>
                    <a:pt x="57556" y="10284"/>
                  </a:lnTo>
                  <a:lnTo>
                    <a:pt x="63710" y="16747"/>
                  </a:lnTo>
                  <a:lnTo>
                    <a:pt x="69183" y="24355"/>
                  </a:lnTo>
                  <a:lnTo>
                    <a:pt x="74100" y="32831"/>
                  </a:lnTo>
                  <a:lnTo>
                    <a:pt x="78584" y="41858"/>
                  </a:lnTo>
                  <a:lnTo>
                    <a:pt x="82257" y="48443"/>
                  </a:lnTo>
                  <a:lnTo>
                    <a:pt x="84781" y="49030"/>
                  </a:lnTo>
                  <a:lnTo>
                    <a:pt x="86792" y="44713"/>
                  </a:lnTo>
                  <a:lnTo>
                    <a:pt x="89148" y="37579"/>
                  </a:lnTo>
                  <a:lnTo>
                    <a:pt x="92695" y="29688"/>
                  </a:lnTo>
                  <a:lnTo>
                    <a:pt x="97739" y="22190"/>
                  </a:lnTo>
                  <a:lnTo>
                    <a:pt x="104186" y="15807"/>
                  </a:lnTo>
                  <a:lnTo>
                    <a:pt x="111780" y="11169"/>
                  </a:lnTo>
                  <a:lnTo>
                    <a:pt x="120243" y="8421"/>
                  </a:lnTo>
                  <a:lnTo>
                    <a:pt x="129172" y="7670"/>
                  </a:lnTo>
                  <a:lnTo>
                    <a:pt x="138075" y="9191"/>
                  </a:lnTo>
                  <a:lnTo>
                    <a:pt x="146681" y="12915"/>
                  </a:lnTo>
                  <a:lnTo>
                    <a:pt x="154761" y="18665"/>
                  </a:lnTo>
                  <a:lnTo>
                    <a:pt x="162042" y="26334"/>
                  </a:lnTo>
                  <a:lnTo>
                    <a:pt x="168454" y="35675"/>
                  </a:lnTo>
                  <a:lnTo>
                    <a:pt x="173930" y="46352"/>
                  </a:lnTo>
                  <a:lnTo>
                    <a:pt x="178318" y="58033"/>
                  </a:lnTo>
                  <a:lnTo>
                    <a:pt x="181643" y="70420"/>
                  </a:lnTo>
                  <a:lnTo>
                    <a:pt x="184069" y="82498"/>
                  </a:lnTo>
                  <a:lnTo>
                    <a:pt x="186050" y="93618"/>
                  </a:lnTo>
                  <a:lnTo>
                    <a:pt x="187766" y="103631"/>
                  </a:lnTo>
                  <a:lnTo>
                    <a:pt x="189513" y="1126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768018" y="303227"/>
              <a:ext cx="137960" cy="150245"/>
            </a:xfrm>
            <a:custGeom>
              <a:avLst/>
              <a:gdLst/>
              <a:ahLst/>
              <a:cxnLst/>
              <a:rect l="0" t="0" r="0" b="0"/>
              <a:pathLst>
                <a:path w="137960" h="150245">
                  <a:moveTo>
                    <a:pt x="96770" y="23156"/>
                  </a:moveTo>
                  <a:lnTo>
                    <a:pt x="90835" y="17355"/>
                  </a:lnTo>
                  <a:lnTo>
                    <a:pt x="84630" y="12431"/>
                  </a:lnTo>
                  <a:lnTo>
                    <a:pt x="77534" y="7938"/>
                  </a:lnTo>
                  <a:lnTo>
                    <a:pt x="69595" y="4062"/>
                  </a:lnTo>
                  <a:lnTo>
                    <a:pt x="60947" y="1346"/>
                  </a:lnTo>
                  <a:lnTo>
                    <a:pt x="51762" y="0"/>
                  </a:lnTo>
                  <a:lnTo>
                    <a:pt x="42508" y="244"/>
                  </a:lnTo>
                  <a:lnTo>
                    <a:pt x="33915" y="2458"/>
                  </a:lnTo>
                  <a:lnTo>
                    <a:pt x="26329" y="6655"/>
                  </a:lnTo>
                  <a:lnTo>
                    <a:pt x="19746" y="12557"/>
                  </a:lnTo>
                  <a:lnTo>
                    <a:pt x="14010" y="19798"/>
                  </a:lnTo>
                  <a:lnTo>
                    <a:pt x="8937" y="28034"/>
                  </a:lnTo>
                  <a:lnTo>
                    <a:pt x="4681" y="36985"/>
                  </a:lnTo>
                  <a:lnTo>
                    <a:pt x="1717" y="46437"/>
                  </a:lnTo>
                  <a:lnTo>
                    <a:pt x="203" y="56236"/>
                  </a:lnTo>
                  <a:lnTo>
                    <a:pt x="0" y="66272"/>
                  </a:lnTo>
                  <a:lnTo>
                    <a:pt x="850" y="76469"/>
                  </a:lnTo>
                  <a:lnTo>
                    <a:pt x="2501" y="86771"/>
                  </a:lnTo>
                  <a:lnTo>
                    <a:pt x="4896" y="96978"/>
                  </a:lnTo>
                  <a:lnTo>
                    <a:pt x="8174" y="106758"/>
                  </a:lnTo>
                  <a:lnTo>
                    <a:pt x="12348" y="115962"/>
                  </a:lnTo>
                  <a:lnTo>
                    <a:pt x="17625" y="124448"/>
                  </a:lnTo>
                  <a:lnTo>
                    <a:pt x="24455" y="132002"/>
                  </a:lnTo>
                  <a:lnTo>
                    <a:pt x="32945" y="138592"/>
                  </a:lnTo>
                  <a:lnTo>
                    <a:pt x="42900" y="144018"/>
                  </a:lnTo>
                  <a:lnTo>
                    <a:pt x="54026" y="147840"/>
                  </a:lnTo>
                  <a:lnTo>
                    <a:pt x="66013" y="149957"/>
                  </a:lnTo>
                  <a:lnTo>
                    <a:pt x="78128" y="150244"/>
                  </a:lnTo>
                  <a:lnTo>
                    <a:pt x="89261" y="148391"/>
                  </a:lnTo>
                  <a:lnTo>
                    <a:pt x="98891" y="144440"/>
                  </a:lnTo>
                  <a:lnTo>
                    <a:pt x="107185" y="138703"/>
                  </a:lnTo>
                  <a:lnTo>
                    <a:pt x="114686" y="131573"/>
                  </a:lnTo>
                  <a:lnTo>
                    <a:pt x="121798" y="123412"/>
                  </a:lnTo>
                  <a:lnTo>
                    <a:pt x="128255" y="114511"/>
                  </a:lnTo>
                  <a:lnTo>
                    <a:pt x="133241" y="105093"/>
                  </a:lnTo>
                  <a:lnTo>
                    <a:pt x="136414" y="95316"/>
                  </a:lnTo>
                  <a:lnTo>
                    <a:pt x="137885" y="85295"/>
                  </a:lnTo>
                  <a:lnTo>
                    <a:pt x="137959" y="75108"/>
                  </a:lnTo>
                  <a:lnTo>
                    <a:pt x="136965" y="64813"/>
                  </a:lnTo>
                  <a:lnTo>
                    <a:pt x="135028" y="54610"/>
                  </a:lnTo>
                  <a:lnTo>
                    <a:pt x="132065" y="44833"/>
                  </a:lnTo>
                  <a:lnTo>
                    <a:pt x="128053" y="35675"/>
                  </a:lnTo>
                  <a:lnTo>
                    <a:pt x="122577" y="27600"/>
                  </a:lnTo>
                  <a:lnTo>
                    <a:pt x="113390" y="2242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927958" y="265267"/>
              <a:ext cx="265735" cy="169172"/>
            </a:xfrm>
            <a:custGeom>
              <a:avLst/>
              <a:gdLst/>
              <a:ahLst/>
              <a:cxnLst/>
              <a:rect l="0" t="0" r="0" b="0"/>
              <a:pathLst>
                <a:path w="265735" h="169172">
                  <a:moveTo>
                    <a:pt x="0" y="61116"/>
                  </a:moveTo>
                  <a:lnTo>
                    <a:pt x="5868" y="67117"/>
                  </a:lnTo>
                  <a:lnTo>
                    <a:pt x="11432" y="73962"/>
                  </a:lnTo>
                  <a:lnTo>
                    <a:pt x="17226" y="82350"/>
                  </a:lnTo>
                  <a:lnTo>
                    <a:pt x="23134" y="91977"/>
                  </a:lnTo>
                  <a:lnTo>
                    <a:pt x="28816" y="102292"/>
                  </a:lnTo>
                  <a:lnTo>
                    <a:pt x="34091" y="112904"/>
                  </a:lnTo>
                  <a:lnTo>
                    <a:pt x="38941" y="123775"/>
                  </a:lnTo>
                  <a:lnTo>
                    <a:pt x="43427" y="135123"/>
                  </a:lnTo>
                  <a:lnTo>
                    <a:pt x="47615" y="147022"/>
                  </a:lnTo>
                  <a:lnTo>
                    <a:pt x="51063" y="158424"/>
                  </a:lnTo>
                  <a:lnTo>
                    <a:pt x="52067" y="166500"/>
                  </a:lnTo>
                  <a:lnTo>
                    <a:pt x="50378" y="169171"/>
                  </a:lnTo>
                  <a:lnTo>
                    <a:pt x="48200" y="166845"/>
                  </a:lnTo>
                  <a:lnTo>
                    <a:pt x="46225" y="160944"/>
                  </a:lnTo>
                  <a:lnTo>
                    <a:pt x="44245" y="152912"/>
                  </a:lnTo>
                  <a:lnTo>
                    <a:pt x="42057" y="143711"/>
                  </a:lnTo>
                  <a:lnTo>
                    <a:pt x="39754" y="133726"/>
                  </a:lnTo>
                  <a:lnTo>
                    <a:pt x="37660" y="122939"/>
                  </a:lnTo>
                  <a:lnTo>
                    <a:pt x="35961" y="111378"/>
                  </a:lnTo>
                  <a:lnTo>
                    <a:pt x="34837" y="99320"/>
                  </a:lnTo>
                  <a:lnTo>
                    <a:pt x="34540" y="87214"/>
                  </a:lnTo>
                  <a:lnTo>
                    <a:pt x="35128" y="75330"/>
                  </a:lnTo>
                  <a:lnTo>
                    <a:pt x="36659" y="63907"/>
                  </a:lnTo>
                  <a:lnTo>
                    <a:pt x="39284" y="53235"/>
                  </a:lnTo>
                  <a:lnTo>
                    <a:pt x="42978" y="43405"/>
                  </a:lnTo>
                  <a:lnTo>
                    <a:pt x="47746" y="34822"/>
                  </a:lnTo>
                  <a:lnTo>
                    <a:pt x="53695" y="28259"/>
                  </a:lnTo>
                  <a:lnTo>
                    <a:pt x="60767" y="23967"/>
                  </a:lnTo>
                  <a:lnTo>
                    <a:pt x="68617" y="22051"/>
                  </a:lnTo>
                  <a:lnTo>
                    <a:pt x="76724" y="22727"/>
                  </a:lnTo>
                  <a:lnTo>
                    <a:pt x="84760" y="25849"/>
                  </a:lnTo>
                  <a:lnTo>
                    <a:pt x="92443" y="31011"/>
                  </a:lnTo>
                  <a:lnTo>
                    <a:pt x="99449" y="37746"/>
                  </a:lnTo>
                  <a:lnTo>
                    <a:pt x="105673" y="45644"/>
                  </a:lnTo>
                  <a:lnTo>
                    <a:pt x="111021" y="54537"/>
                  </a:lnTo>
                  <a:lnTo>
                    <a:pt x="115323" y="64481"/>
                  </a:lnTo>
                  <a:lnTo>
                    <a:pt x="118594" y="75424"/>
                  </a:lnTo>
                  <a:lnTo>
                    <a:pt x="121149" y="87043"/>
                  </a:lnTo>
                  <a:lnTo>
                    <a:pt x="123487" y="98842"/>
                  </a:lnTo>
                  <a:lnTo>
                    <a:pt x="125931" y="110489"/>
                  </a:lnTo>
                  <a:lnTo>
                    <a:pt x="129044" y="120751"/>
                  </a:lnTo>
                  <a:lnTo>
                    <a:pt x="133735" y="126807"/>
                  </a:lnTo>
                  <a:lnTo>
                    <a:pt x="139953" y="127947"/>
                  </a:lnTo>
                  <a:lnTo>
                    <a:pt x="146999" y="126481"/>
                  </a:lnTo>
                  <a:lnTo>
                    <a:pt x="154900" y="124018"/>
                  </a:lnTo>
                  <a:lnTo>
                    <a:pt x="163931" y="121515"/>
                  </a:lnTo>
                  <a:lnTo>
                    <a:pt x="174132" y="119381"/>
                  </a:lnTo>
                  <a:lnTo>
                    <a:pt x="185187" y="117387"/>
                  </a:lnTo>
                  <a:lnTo>
                    <a:pt x="196576" y="114875"/>
                  </a:lnTo>
                  <a:lnTo>
                    <a:pt x="207957" y="111502"/>
                  </a:lnTo>
                  <a:lnTo>
                    <a:pt x="219034" y="107244"/>
                  </a:lnTo>
                  <a:lnTo>
                    <a:pt x="229470" y="102233"/>
                  </a:lnTo>
                  <a:lnTo>
                    <a:pt x="239144" y="96626"/>
                  </a:lnTo>
                  <a:lnTo>
                    <a:pt x="247792" y="90250"/>
                  </a:lnTo>
                  <a:lnTo>
                    <a:pt x="254930" y="82614"/>
                  </a:lnTo>
                  <a:lnTo>
                    <a:pt x="260425" y="73560"/>
                  </a:lnTo>
                  <a:lnTo>
                    <a:pt x="264134" y="63549"/>
                  </a:lnTo>
                  <a:lnTo>
                    <a:pt x="265734" y="53445"/>
                  </a:lnTo>
                  <a:lnTo>
                    <a:pt x="265248" y="43763"/>
                  </a:lnTo>
                  <a:lnTo>
                    <a:pt x="262822" y="34653"/>
                  </a:lnTo>
                  <a:lnTo>
                    <a:pt x="258535" y="26082"/>
                  </a:lnTo>
                  <a:lnTo>
                    <a:pt x="252619" y="17964"/>
                  </a:lnTo>
                  <a:lnTo>
                    <a:pt x="245394" y="10682"/>
                  </a:lnTo>
                  <a:lnTo>
                    <a:pt x="237183" y="5068"/>
                  </a:lnTo>
                  <a:lnTo>
                    <a:pt x="228261" y="1448"/>
                  </a:lnTo>
                  <a:lnTo>
                    <a:pt x="219002" y="0"/>
                  </a:lnTo>
                  <a:lnTo>
                    <a:pt x="209866" y="998"/>
                  </a:lnTo>
                  <a:lnTo>
                    <a:pt x="201099" y="4339"/>
                  </a:lnTo>
                  <a:lnTo>
                    <a:pt x="192908" y="9649"/>
                  </a:lnTo>
                  <a:lnTo>
                    <a:pt x="185552" y="16485"/>
                  </a:lnTo>
                  <a:lnTo>
                    <a:pt x="179085" y="24446"/>
                  </a:lnTo>
                  <a:lnTo>
                    <a:pt x="173403" y="33211"/>
                  </a:lnTo>
                  <a:lnTo>
                    <a:pt x="168343" y="42537"/>
                  </a:lnTo>
                  <a:lnTo>
                    <a:pt x="163760" y="52252"/>
                  </a:lnTo>
                  <a:lnTo>
                    <a:pt x="159849" y="62232"/>
                  </a:lnTo>
                  <a:lnTo>
                    <a:pt x="157126" y="72391"/>
                  </a:lnTo>
                  <a:lnTo>
                    <a:pt x="155781" y="82672"/>
                  </a:lnTo>
                  <a:lnTo>
                    <a:pt x="155862" y="93035"/>
                  </a:lnTo>
                  <a:lnTo>
                    <a:pt x="157436" y="103453"/>
                  </a:lnTo>
                  <a:lnTo>
                    <a:pt x="160391" y="113903"/>
                  </a:lnTo>
                  <a:lnTo>
                    <a:pt x="164645" y="124209"/>
                  </a:lnTo>
                  <a:lnTo>
                    <a:pt x="170242" y="134056"/>
                  </a:lnTo>
                  <a:lnTo>
                    <a:pt x="177079" y="143295"/>
                  </a:lnTo>
                  <a:lnTo>
                    <a:pt x="184939" y="151465"/>
                  </a:lnTo>
                  <a:lnTo>
                    <a:pt x="193584" y="157742"/>
                  </a:lnTo>
                  <a:lnTo>
                    <a:pt x="202792" y="161853"/>
                  </a:lnTo>
                  <a:lnTo>
                    <a:pt x="211940" y="164155"/>
                  </a:lnTo>
                  <a:lnTo>
                    <a:pt x="220906" y="165591"/>
                  </a:lnTo>
                  <a:lnTo>
                    <a:pt x="230473" y="166286"/>
                  </a:lnTo>
                  <a:lnTo>
                    <a:pt x="242156" y="1664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414982" y="294797"/>
              <a:ext cx="207858" cy="122808"/>
            </a:xfrm>
            <a:custGeom>
              <a:avLst/>
              <a:gdLst/>
              <a:ahLst/>
              <a:cxnLst/>
              <a:rect l="0" t="0" r="0" b="0"/>
              <a:pathLst>
                <a:path w="207858" h="122808">
                  <a:moveTo>
                    <a:pt x="7816" y="10529"/>
                  </a:moveTo>
                  <a:lnTo>
                    <a:pt x="4949" y="19464"/>
                  </a:lnTo>
                  <a:lnTo>
                    <a:pt x="2807" y="29091"/>
                  </a:lnTo>
                  <a:lnTo>
                    <a:pt x="1208" y="40374"/>
                  </a:lnTo>
                  <a:lnTo>
                    <a:pt x="201" y="52869"/>
                  </a:lnTo>
                  <a:lnTo>
                    <a:pt x="0" y="65700"/>
                  </a:lnTo>
                  <a:lnTo>
                    <a:pt x="666" y="78309"/>
                  </a:lnTo>
                  <a:lnTo>
                    <a:pt x="2423" y="90174"/>
                  </a:lnTo>
                  <a:lnTo>
                    <a:pt x="5731" y="100672"/>
                  </a:lnTo>
                  <a:lnTo>
                    <a:pt x="10695" y="109597"/>
                  </a:lnTo>
                  <a:lnTo>
                    <a:pt x="16962" y="116603"/>
                  </a:lnTo>
                  <a:lnTo>
                    <a:pt x="23923" y="121043"/>
                  </a:lnTo>
                  <a:lnTo>
                    <a:pt x="31156" y="122807"/>
                  </a:lnTo>
                  <a:lnTo>
                    <a:pt x="38450" y="122232"/>
                  </a:lnTo>
                  <a:lnTo>
                    <a:pt x="45720" y="119804"/>
                  </a:lnTo>
                  <a:lnTo>
                    <a:pt x="52936" y="115987"/>
                  </a:lnTo>
                  <a:lnTo>
                    <a:pt x="59932" y="111006"/>
                  </a:lnTo>
                  <a:lnTo>
                    <a:pt x="66411" y="104847"/>
                  </a:lnTo>
                  <a:lnTo>
                    <a:pt x="72268" y="97633"/>
                  </a:lnTo>
                  <a:lnTo>
                    <a:pt x="78095" y="90801"/>
                  </a:lnTo>
                  <a:lnTo>
                    <a:pt x="84766" y="87583"/>
                  </a:lnTo>
                  <a:lnTo>
                    <a:pt x="91865" y="88964"/>
                  </a:lnTo>
                  <a:lnTo>
                    <a:pt x="98620" y="92862"/>
                  </a:lnTo>
                  <a:lnTo>
                    <a:pt x="105273" y="98024"/>
                  </a:lnTo>
                  <a:lnTo>
                    <a:pt x="112352" y="103889"/>
                  </a:lnTo>
                  <a:lnTo>
                    <a:pt x="120107" y="110155"/>
                  </a:lnTo>
                  <a:lnTo>
                    <a:pt x="128541" y="116009"/>
                  </a:lnTo>
                  <a:lnTo>
                    <a:pt x="137552" y="120126"/>
                  </a:lnTo>
                  <a:lnTo>
                    <a:pt x="146999" y="121926"/>
                  </a:lnTo>
                  <a:lnTo>
                    <a:pt x="156437" y="121337"/>
                  </a:lnTo>
                  <a:lnTo>
                    <a:pt x="165157" y="118433"/>
                  </a:lnTo>
                  <a:lnTo>
                    <a:pt x="172832" y="113517"/>
                  </a:lnTo>
                  <a:lnTo>
                    <a:pt x="179474" y="106999"/>
                  </a:lnTo>
                  <a:lnTo>
                    <a:pt x="185250" y="99278"/>
                  </a:lnTo>
                  <a:lnTo>
                    <a:pt x="190354" y="90683"/>
                  </a:lnTo>
                  <a:lnTo>
                    <a:pt x="194801" y="81306"/>
                  </a:lnTo>
                  <a:lnTo>
                    <a:pt x="198424" y="71029"/>
                  </a:lnTo>
                  <a:lnTo>
                    <a:pt x="201201" y="59868"/>
                  </a:lnTo>
                  <a:lnTo>
                    <a:pt x="203240" y="48368"/>
                  </a:lnTo>
                  <a:lnTo>
                    <a:pt x="204913" y="36285"/>
                  </a:lnTo>
                  <a:lnTo>
                    <a:pt x="206368" y="21439"/>
                  </a:lnTo>
                  <a:lnTo>
                    <a:pt x="20785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664954" y="147398"/>
              <a:ext cx="147399" cy="273742"/>
            </a:xfrm>
            <a:custGeom>
              <a:avLst/>
              <a:gdLst/>
              <a:ahLst/>
              <a:cxnLst/>
              <a:rect l="0" t="0" r="0" b="0"/>
              <a:pathLst>
                <a:path w="147399" h="273742">
                  <a:moveTo>
                    <a:pt x="0" y="0"/>
                  </a:moveTo>
                  <a:lnTo>
                    <a:pt x="2933" y="11736"/>
                  </a:lnTo>
                  <a:lnTo>
                    <a:pt x="5716" y="22864"/>
                  </a:lnTo>
                  <a:lnTo>
                    <a:pt x="8611" y="34463"/>
                  </a:lnTo>
                  <a:lnTo>
                    <a:pt x="11478" y="46624"/>
                  </a:lnTo>
                  <a:lnTo>
                    <a:pt x="13994" y="59284"/>
                  </a:lnTo>
                  <a:lnTo>
                    <a:pt x="16010" y="72335"/>
                  </a:lnTo>
                  <a:lnTo>
                    <a:pt x="17695" y="85515"/>
                  </a:lnTo>
                  <a:lnTo>
                    <a:pt x="19438" y="98431"/>
                  </a:lnTo>
                  <a:lnTo>
                    <a:pt x="21459" y="110898"/>
                  </a:lnTo>
                  <a:lnTo>
                    <a:pt x="23648" y="123064"/>
                  </a:lnTo>
                  <a:lnTo>
                    <a:pt x="25665" y="135306"/>
                  </a:lnTo>
                  <a:lnTo>
                    <a:pt x="27322" y="147842"/>
                  </a:lnTo>
                  <a:lnTo>
                    <a:pt x="28757" y="160720"/>
                  </a:lnTo>
                  <a:lnTo>
                    <a:pt x="30329" y="173906"/>
                  </a:lnTo>
                  <a:lnTo>
                    <a:pt x="32232" y="187336"/>
                  </a:lnTo>
                  <a:lnTo>
                    <a:pt x="34341" y="200949"/>
                  </a:lnTo>
                  <a:lnTo>
                    <a:pt x="36304" y="214694"/>
                  </a:lnTo>
                  <a:lnTo>
                    <a:pt x="37922" y="228445"/>
                  </a:lnTo>
                  <a:lnTo>
                    <a:pt x="39248" y="239107"/>
                  </a:lnTo>
                  <a:lnTo>
                    <a:pt x="40483" y="242623"/>
                  </a:lnTo>
                  <a:lnTo>
                    <a:pt x="41842" y="239914"/>
                  </a:lnTo>
                  <a:lnTo>
                    <a:pt x="43533" y="233017"/>
                  </a:lnTo>
                  <a:lnTo>
                    <a:pt x="45788" y="223651"/>
                  </a:lnTo>
                  <a:lnTo>
                    <a:pt x="48887" y="213122"/>
                  </a:lnTo>
                  <a:lnTo>
                    <a:pt x="52895" y="202190"/>
                  </a:lnTo>
                  <a:lnTo>
                    <a:pt x="57869" y="191857"/>
                  </a:lnTo>
                  <a:lnTo>
                    <a:pt x="63955" y="183483"/>
                  </a:lnTo>
                  <a:lnTo>
                    <a:pt x="71117" y="177626"/>
                  </a:lnTo>
                  <a:lnTo>
                    <a:pt x="79025" y="174315"/>
                  </a:lnTo>
                  <a:lnTo>
                    <a:pt x="87172" y="173436"/>
                  </a:lnTo>
                  <a:lnTo>
                    <a:pt x="95239" y="174660"/>
                  </a:lnTo>
                  <a:lnTo>
                    <a:pt x="103113" y="177714"/>
                  </a:lnTo>
                  <a:lnTo>
                    <a:pt x="110779" y="182487"/>
                  </a:lnTo>
                  <a:lnTo>
                    <a:pt x="118259" y="188767"/>
                  </a:lnTo>
                  <a:lnTo>
                    <a:pt x="125266" y="196420"/>
                  </a:lnTo>
                  <a:lnTo>
                    <a:pt x="131219" y="205458"/>
                  </a:lnTo>
                  <a:lnTo>
                    <a:pt x="135890" y="215747"/>
                  </a:lnTo>
                  <a:lnTo>
                    <a:pt x="139373" y="226643"/>
                  </a:lnTo>
                  <a:lnTo>
                    <a:pt x="142255" y="238247"/>
                  </a:lnTo>
                  <a:lnTo>
                    <a:pt x="144785" y="252694"/>
                  </a:lnTo>
                  <a:lnTo>
                    <a:pt x="147398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859649" y="304488"/>
              <a:ext cx="96692" cy="115660"/>
            </a:xfrm>
            <a:custGeom>
              <a:avLst/>
              <a:gdLst/>
              <a:ahLst/>
              <a:cxnLst/>
              <a:rect l="0" t="0" r="0" b="0"/>
              <a:pathLst>
                <a:path w="96692" h="115660">
                  <a:moveTo>
                    <a:pt x="68516" y="11366"/>
                  </a:moveTo>
                  <a:lnTo>
                    <a:pt x="62514" y="5700"/>
                  </a:lnTo>
                  <a:lnTo>
                    <a:pt x="55670" y="2056"/>
                  </a:lnTo>
                  <a:lnTo>
                    <a:pt x="47292" y="156"/>
                  </a:lnTo>
                  <a:lnTo>
                    <a:pt x="38010" y="0"/>
                  </a:lnTo>
                  <a:lnTo>
                    <a:pt x="28992" y="1916"/>
                  </a:lnTo>
                  <a:lnTo>
                    <a:pt x="20894" y="5898"/>
                  </a:lnTo>
                  <a:lnTo>
                    <a:pt x="14021" y="11817"/>
                  </a:lnTo>
                  <a:lnTo>
                    <a:pt x="8562" y="19597"/>
                  </a:lnTo>
                  <a:lnTo>
                    <a:pt x="4458" y="29011"/>
                  </a:lnTo>
                  <a:lnTo>
                    <a:pt x="1655" y="39736"/>
                  </a:lnTo>
                  <a:lnTo>
                    <a:pt x="200" y="51449"/>
                  </a:lnTo>
                  <a:lnTo>
                    <a:pt x="0" y="63867"/>
                  </a:lnTo>
                  <a:lnTo>
                    <a:pt x="1168" y="76287"/>
                  </a:lnTo>
                  <a:lnTo>
                    <a:pt x="4078" y="87633"/>
                  </a:lnTo>
                  <a:lnTo>
                    <a:pt x="8783" y="97397"/>
                  </a:lnTo>
                  <a:lnTo>
                    <a:pt x="15213" y="105273"/>
                  </a:lnTo>
                  <a:lnTo>
                    <a:pt x="23349" y="110896"/>
                  </a:lnTo>
                  <a:lnTo>
                    <a:pt x="32999" y="114302"/>
                  </a:lnTo>
                  <a:lnTo>
                    <a:pt x="43545" y="115659"/>
                  </a:lnTo>
                  <a:lnTo>
                    <a:pt x="54075" y="115074"/>
                  </a:lnTo>
                  <a:lnTo>
                    <a:pt x="64066" y="112789"/>
                  </a:lnTo>
                  <a:lnTo>
                    <a:pt x="73059" y="108819"/>
                  </a:lnTo>
                  <a:lnTo>
                    <a:pt x="80495" y="102882"/>
                  </a:lnTo>
                  <a:lnTo>
                    <a:pt x="86232" y="95001"/>
                  </a:lnTo>
                  <a:lnTo>
                    <a:pt x="90458" y="85455"/>
                  </a:lnTo>
                  <a:lnTo>
                    <a:pt x="93476" y="74606"/>
                  </a:lnTo>
                  <a:lnTo>
                    <a:pt x="95579" y="62800"/>
                  </a:lnTo>
                  <a:lnTo>
                    <a:pt x="96691" y="50637"/>
                  </a:lnTo>
                  <a:lnTo>
                    <a:pt x="96389" y="38939"/>
                  </a:lnTo>
                  <a:lnTo>
                    <a:pt x="94562" y="28128"/>
                  </a:lnTo>
                  <a:lnTo>
                    <a:pt x="91495" y="18735"/>
                  </a:lnTo>
                  <a:lnTo>
                    <a:pt x="87297" y="10764"/>
                  </a:lnTo>
                  <a:lnTo>
                    <a:pt x="80482" y="4638"/>
                  </a:lnTo>
                  <a:lnTo>
                    <a:pt x="68516" y="8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033450" y="136870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9" y="46801"/>
                  </a:lnTo>
                  <a:lnTo>
                    <a:pt x="827" y="60109"/>
                  </a:lnTo>
                  <a:lnTo>
                    <a:pt x="2075" y="74418"/>
                  </a:lnTo>
                  <a:lnTo>
                    <a:pt x="3727" y="89596"/>
                  </a:lnTo>
                  <a:lnTo>
                    <a:pt x="5376" y="105458"/>
                  </a:lnTo>
                  <a:lnTo>
                    <a:pt x="6778" y="121829"/>
                  </a:lnTo>
                  <a:lnTo>
                    <a:pt x="7872" y="138566"/>
                  </a:lnTo>
                  <a:lnTo>
                    <a:pt x="8680" y="155561"/>
                  </a:lnTo>
                  <a:lnTo>
                    <a:pt x="9258" y="172729"/>
                  </a:lnTo>
                  <a:lnTo>
                    <a:pt x="9663" y="189851"/>
                  </a:lnTo>
                  <a:lnTo>
                    <a:pt x="9942" y="206579"/>
                  </a:lnTo>
                  <a:lnTo>
                    <a:pt x="10134" y="222750"/>
                  </a:lnTo>
                  <a:lnTo>
                    <a:pt x="10263" y="238160"/>
                  </a:lnTo>
                  <a:lnTo>
                    <a:pt x="10365" y="254201"/>
                  </a:lnTo>
                  <a:lnTo>
                    <a:pt x="10449" y="274517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086093" y="291839"/>
              <a:ext cx="189514" cy="213529"/>
            </a:xfrm>
            <a:custGeom>
              <a:avLst/>
              <a:gdLst/>
              <a:ahLst/>
              <a:cxnLst/>
              <a:rect l="0" t="0" r="0" b="0"/>
              <a:pathLst>
                <a:path w="189514" h="213529">
                  <a:moveTo>
                    <a:pt x="0" y="66129"/>
                  </a:moveTo>
                  <a:lnTo>
                    <a:pt x="8801" y="69063"/>
                  </a:lnTo>
                  <a:lnTo>
                    <a:pt x="17148" y="71845"/>
                  </a:lnTo>
                  <a:lnTo>
                    <a:pt x="25852" y="74740"/>
                  </a:lnTo>
                  <a:lnTo>
                    <a:pt x="35145" y="77608"/>
                  </a:lnTo>
                  <a:lnTo>
                    <a:pt x="45289" y="80125"/>
                  </a:lnTo>
                  <a:lnTo>
                    <a:pt x="56329" y="82126"/>
                  </a:lnTo>
                  <a:lnTo>
                    <a:pt x="67996" y="83293"/>
                  </a:lnTo>
                  <a:lnTo>
                    <a:pt x="79818" y="83091"/>
                  </a:lnTo>
                  <a:lnTo>
                    <a:pt x="91502" y="81357"/>
                  </a:lnTo>
                  <a:lnTo>
                    <a:pt x="102787" y="78243"/>
                  </a:lnTo>
                  <a:lnTo>
                    <a:pt x="113364" y="74018"/>
                  </a:lnTo>
                  <a:lnTo>
                    <a:pt x="123125" y="68952"/>
                  </a:lnTo>
                  <a:lnTo>
                    <a:pt x="131492" y="63112"/>
                  </a:lnTo>
                  <a:lnTo>
                    <a:pt x="137376" y="56369"/>
                  </a:lnTo>
                  <a:lnTo>
                    <a:pt x="140404" y="48729"/>
                  </a:lnTo>
                  <a:lnTo>
                    <a:pt x="140828" y="40481"/>
                  </a:lnTo>
                  <a:lnTo>
                    <a:pt x="139143" y="32099"/>
                  </a:lnTo>
                  <a:lnTo>
                    <a:pt x="135856" y="23878"/>
                  </a:lnTo>
                  <a:lnTo>
                    <a:pt x="131078" y="16241"/>
                  </a:lnTo>
                  <a:lnTo>
                    <a:pt x="124530" y="9796"/>
                  </a:lnTo>
                  <a:lnTo>
                    <a:pt x="116215" y="4772"/>
                  </a:lnTo>
                  <a:lnTo>
                    <a:pt x="106704" y="1383"/>
                  </a:lnTo>
                  <a:lnTo>
                    <a:pt x="96935" y="0"/>
                  </a:lnTo>
                  <a:lnTo>
                    <a:pt x="87478" y="630"/>
                  </a:lnTo>
                  <a:lnTo>
                    <a:pt x="78519" y="3153"/>
                  </a:lnTo>
                  <a:lnTo>
                    <a:pt x="70049" y="7505"/>
                  </a:lnTo>
                  <a:lnTo>
                    <a:pt x="61992" y="13474"/>
                  </a:lnTo>
                  <a:lnTo>
                    <a:pt x="54583" y="21074"/>
                  </a:lnTo>
                  <a:lnTo>
                    <a:pt x="48351" y="30600"/>
                  </a:lnTo>
                  <a:lnTo>
                    <a:pt x="43493" y="42042"/>
                  </a:lnTo>
                  <a:lnTo>
                    <a:pt x="40060" y="54961"/>
                  </a:lnTo>
                  <a:lnTo>
                    <a:pt x="38122" y="68695"/>
                  </a:lnTo>
                  <a:lnTo>
                    <a:pt x="37560" y="82779"/>
                  </a:lnTo>
                  <a:lnTo>
                    <a:pt x="38130" y="96809"/>
                  </a:lnTo>
                  <a:lnTo>
                    <a:pt x="39568" y="110376"/>
                  </a:lnTo>
                  <a:lnTo>
                    <a:pt x="41645" y="123307"/>
                  </a:lnTo>
                  <a:lnTo>
                    <a:pt x="44343" y="135464"/>
                  </a:lnTo>
                  <a:lnTo>
                    <a:pt x="47830" y="146644"/>
                  </a:lnTo>
                  <a:lnTo>
                    <a:pt x="52143" y="156830"/>
                  </a:lnTo>
                  <a:lnTo>
                    <a:pt x="57345" y="165994"/>
                  </a:lnTo>
                  <a:lnTo>
                    <a:pt x="63595" y="174012"/>
                  </a:lnTo>
                  <a:lnTo>
                    <a:pt x="70879" y="180927"/>
                  </a:lnTo>
                  <a:lnTo>
                    <a:pt x="79214" y="186912"/>
                  </a:lnTo>
                  <a:lnTo>
                    <a:pt x="88711" y="192174"/>
                  </a:lnTo>
                  <a:lnTo>
                    <a:pt x="99323" y="196898"/>
                  </a:lnTo>
                  <a:lnTo>
                    <a:pt x="110871" y="201073"/>
                  </a:lnTo>
                  <a:lnTo>
                    <a:pt x="123147" y="204505"/>
                  </a:lnTo>
                  <a:lnTo>
                    <a:pt x="135942" y="207149"/>
                  </a:lnTo>
                  <a:lnTo>
                    <a:pt x="148493" y="209097"/>
                  </a:lnTo>
                  <a:lnTo>
                    <a:pt x="160727" y="210700"/>
                  </a:lnTo>
                  <a:lnTo>
                    <a:pt x="173713" y="212096"/>
                  </a:lnTo>
                  <a:lnTo>
                    <a:pt x="189513" y="213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431668" y="631709"/>
            <a:ext cx="6875110" cy="515821"/>
            <a:chOff x="431668" y="631709"/>
            <a:chExt cx="6875110" cy="515821"/>
          </a:xfrm>
        </p:grpSpPr>
        <p:sp>
          <p:nvSpPr>
            <p:cNvPr id="78" name="Freeform 77"/>
            <p:cNvSpPr/>
            <p:nvPr/>
          </p:nvSpPr>
          <p:spPr>
            <a:xfrm>
              <a:off x="431668" y="888189"/>
              <a:ext cx="147400" cy="185718"/>
            </a:xfrm>
            <a:custGeom>
              <a:avLst/>
              <a:gdLst/>
              <a:ahLst/>
              <a:cxnLst/>
              <a:rect l="0" t="0" r="0" b="0"/>
              <a:pathLst>
                <a:path w="147400" h="185718">
                  <a:moveTo>
                    <a:pt x="0" y="27790"/>
                  </a:moveTo>
                  <a:lnTo>
                    <a:pt x="67" y="42325"/>
                  </a:lnTo>
                  <a:lnTo>
                    <a:pt x="707" y="54955"/>
                  </a:lnTo>
                  <a:lnTo>
                    <a:pt x="2004" y="66860"/>
                  </a:lnTo>
                  <a:lnTo>
                    <a:pt x="3863" y="78342"/>
                  </a:lnTo>
                  <a:lnTo>
                    <a:pt x="6180" y="89534"/>
                  </a:lnTo>
                  <a:lnTo>
                    <a:pt x="8837" y="100521"/>
                  </a:lnTo>
                  <a:lnTo>
                    <a:pt x="11415" y="111364"/>
                  </a:lnTo>
                  <a:lnTo>
                    <a:pt x="13226" y="122106"/>
                  </a:lnTo>
                  <a:lnTo>
                    <a:pt x="13955" y="132687"/>
                  </a:lnTo>
                  <a:lnTo>
                    <a:pt x="13643" y="139894"/>
                  </a:lnTo>
                  <a:lnTo>
                    <a:pt x="12787" y="140045"/>
                  </a:lnTo>
                  <a:lnTo>
                    <a:pt x="12029" y="134907"/>
                  </a:lnTo>
                  <a:lnTo>
                    <a:pt x="11506" y="126458"/>
                  </a:lnTo>
                  <a:lnTo>
                    <a:pt x="11336" y="115799"/>
                  </a:lnTo>
                  <a:lnTo>
                    <a:pt x="11764" y="103391"/>
                  </a:lnTo>
                  <a:lnTo>
                    <a:pt x="12880" y="89583"/>
                  </a:lnTo>
                  <a:lnTo>
                    <a:pt x="14786" y="75025"/>
                  </a:lnTo>
                  <a:lnTo>
                    <a:pt x="17671" y="60617"/>
                  </a:lnTo>
                  <a:lnTo>
                    <a:pt x="21546" y="46853"/>
                  </a:lnTo>
                  <a:lnTo>
                    <a:pt x="26436" y="34167"/>
                  </a:lnTo>
                  <a:lnTo>
                    <a:pt x="32469" y="23095"/>
                  </a:lnTo>
                  <a:lnTo>
                    <a:pt x="39596" y="13776"/>
                  </a:lnTo>
                  <a:lnTo>
                    <a:pt x="47483" y="6500"/>
                  </a:lnTo>
                  <a:lnTo>
                    <a:pt x="55615" y="1878"/>
                  </a:lnTo>
                  <a:lnTo>
                    <a:pt x="63673" y="0"/>
                  </a:lnTo>
                  <a:lnTo>
                    <a:pt x="71540" y="837"/>
                  </a:lnTo>
                  <a:lnTo>
                    <a:pt x="79202" y="4506"/>
                  </a:lnTo>
                  <a:lnTo>
                    <a:pt x="86689" y="10788"/>
                  </a:lnTo>
                  <a:lnTo>
                    <a:pt x="94039" y="19223"/>
                  </a:lnTo>
                  <a:lnTo>
                    <a:pt x="101288" y="29309"/>
                  </a:lnTo>
                  <a:lnTo>
                    <a:pt x="108460" y="40605"/>
                  </a:lnTo>
                  <a:lnTo>
                    <a:pt x="115414" y="52763"/>
                  </a:lnTo>
                  <a:lnTo>
                    <a:pt x="121858" y="65521"/>
                  </a:lnTo>
                  <a:lnTo>
                    <a:pt x="127668" y="78692"/>
                  </a:lnTo>
                  <a:lnTo>
                    <a:pt x="132722" y="92147"/>
                  </a:lnTo>
                  <a:lnTo>
                    <a:pt x="136818" y="105792"/>
                  </a:lnTo>
                  <a:lnTo>
                    <a:pt x="139943" y="119554"/>
                  </a:lnTo>
                  <a:lnTo>
                    <a:pt x="142232" y="132975"/>
                  </a:lnTo>
                  <a:lnTo>
                    <a:pt x="144108" y="146638"/>
                  </a:lnTo>
                  <a:lnTo>
                    <a:pt x="145736" y="162863"/>
                  </a:lnTo>
                  <a:lnTo>
                    <a:pt x="147399" y="1857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44951" y="905450"/>
              <a:ext cx="108535" cy="147221"/>
            </a:xfrm>
            <a:custGeom>
              <a:avLst/>
              <a:gdLst/>
              <a:ahLst/>
              <a:cxnLst/>
              <a:rect l="0" t="0" r="0" b="0"/>
              <a:pathLst>
                <a:path w="108535" h="147221">
                  <a:moveTo>
                    <a:pt x="7815" y="10529"/>
                  </a:moveTo>
                  <a:lnTo>
                    <a:pt x="4949" y="19397"/>
                  </a:lnTo>
                  <a:lnTo>
                    <a:pt x="2807" y="28384"/>
                  </a:lnTo>
                  <a:lnTo>
                    <a:pt x="1208" y="38375"/>
                  </a:lnTo>
                  <a:lnTo>
                    <a:pt x="200" y="49183"/>
                  </a:lnTo>
                  <a:lnTo>
                    <a:pt x="0" y="60346"/>
                  </a:lnTo>
                  <a:lnTo>
                    <a:pt x="656" y="71551"/>
                  </a:lnTo>
                  <a:lnTo>
                    <a:pt x="2067" y="82663"/>
                  </a:lnTo>
                  <a:lnTo>
                    <a:pt x="4079" y="93648"/>
                  </a:lnTo>
                  <a:lnTo>
                    <a:pt x="6551" y="104504"/>
                  </a:lnTo>
                  <a:lnTo>
                    <a:pt x="9684" y="114928"/>
                  </a:lnTo>
                  <a:lnTo>
                    <a:pt x="13997" y="124329"/>
                  </a:lnTo>
                  <a:lnTo>
                    <a:pt x="19679" y="132459"/>
                  </a:lnTo>
                  <a:lnTo>
                    <a:pt x="26613" y="139070"/>
                  </a:lnTo>
                  <a:lnTo>
                    <a:pt x="34564" y="143763"/>
                  </a:lnTo>
                  <a:lnTo>
                    <a:pt x="43278" y="146501"/>
                  </a:lnTo>
                  <a:lnTo>
                    <a:pt x="52383" y="147220"/>
                  </a:lnTo>
                  <a:lnTo>
                    <a:pt x="61408" y="145667"/>
                  </a:lnTo>
                  <a:lnTo>
                    <a:pt x="70097" y="141915"/>
                  </a:lnTo>
                  <a:lnTo>
                    <a:pt x="78234" y="136144"/>
                  </a:lnTo>
                  <a:lnTo>
                    <a:pt x="85553" y="128459"/>
                  </a:lnTo>
                  <a:lnTo>
                    <a:pt x="91990" y="119107"/>
                  </a:lnTo>
                  <a:lnTo>
                    <a:pt x="97483" y="108423"/>
                  </a:lnTo>
                  <a:lnTo>
                    <a:pt x="101883" y="96736"/>
                  </a:lnTo>
                  <a:lnTo>
                    <a:pt x="105210" y="84327"/>
                  </a:lnTo>
                  <a:lnTo>
                    <a:pt x="107463" y="71573"/>
                  </a:lnTo>
                  <a:lnTo>
                    <a:pt x="108534" y="58938"/>
                  </a:lnTo>
                  <a:lnTo>
                    <a:pt x="108483" y="46677"/>
                  </a:lnTo>
                  <a:lnTo>
                    <a:pt x="107646" y="35286"/>
                  </a:lnTo>
                  <a:lnTo>
                    <a:pt x="106472" y="24482"/>
                  </a:lnTo>
                  <a:lnTo>
                    <a:pt x="104857" y="13318"/>
                  </a:lnTo>
                  <a:lnTo>
                    <a:pt x="10257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10694" y="908912"/>
              <a:ext cx="196323" cy="143938"/>
            </a:xfrm>
            <a:custGeom>
              <a:avLst/>
              <a:gdLst/>
              <a:ahLst/>
              <a:cxnLst/>
              <a:rect l="0" t="0" r="0" b="0"/>
              <a:pathLst>
                <a:path w="196323" h="143938">
                  <a:moveTo>
                    <a:pt x="0" y="49181"/>
                  </a:moveTo>
                  <a:lnTo>
                    <a:pt x="2934" y="60849"/>
                  </a:lnTo>
                  <a:lnTo>
                    <a:pt x="5716" y="71338"/>
                  </a:lnTo>
                  <a:lnTo>
                    <a:pt x="8615" y="81639"/>
                  </a:lnTo>
                  <a:lnTo>
                    <a:pt x="11656" y="91941"/>
                  </a:lnTo>
                  <a:lnTo>
                    <a:pt x="14821" y="102284"/>
                  </a:lnTo>
                  <a:lnTo>
                    <a:pt x="18064" y="112596"/>
                  </a:lnTo>
                  <a:lnTo>
                    <a:pt x="20652" y="120110"/>
                  </a:lnTo>
                  <a:lnTo>
                    <a:pt x="21832" y="121395"/>
                  </a:lnTo>
                  <a:lnTo>
                    <a:pt x="22140" y="117513"/>
                  </a:lnTo>
                  <a:lnTo>
                    <a:pt x="22240" y="110290"/>
                  </a:lnTo>
                  <a:lnTo>
                    <a:pt x="22696" y="101246"/>
                  </a:lnTo>
                  <a:lnTo>
                    <a:pt x="23749" y="91310"/>
                  </a:lnTo>
                  <a:lnTo>
                    <a:pt x="25405" y="80803"/>
                  </a:lnTo>
                  <a:lnTo>
                    <a:pt x="27571" y="69655"/>
                  </a:lnTo>
                  <a:lnTo>
                    <a:pt x="30145" y="57864"/>
                  </a:lnTo>
                  <a:lnTo>
                    <a:pt x="33513" y="46328"/>
                  </a:lnTo>
                  <a:lnTo>
                    <a:pt x="38515" y="36702"/>
                  </a:lnTo>
                  <a:lnTo>
                    <a:pt x="45463" y="29762"/>
                  </a:lnTo>
                  <a:lnTo>
                    <a:pt x="53721" y="25935"/>
                  </a:lnTo>
                  <a:lnTo>
                    <a:pt x="62035" y="25711"/>
                  </a:lnTo>
                  <a:lnTo>
                    <a:pt x="69658" y="28970"/>
                  </a:lnTo>
                  <a:lnTo>
                    <a:pt x="76383" y="35005"/>
                  </a:lnTo>
                  <a:lnTo>
                    <a:pt x="82274" y="42850"/>
                  </a:lnTo>
                  <a:lnTo>
                    <a:pt x="87504" y="51744"/>
                  </a:lnTo>
                  <a:lnTo>
                    <a:pt x="92754" y="60042"/>
                  </a:lnTo>
                  <a:lnTo>
                    <a:pt x="98595" y="64152"/>
                  </a:lnTo>
                  <a:lnTo>
                    <a:pt x="104040" y="62377"/>
                  </a:lnTo>
                  <a:lnTo>
                    <a:pt x="108066" y="56558"/>
                  </a:lnTo>
                  <a:lnTo>
                    <a:pt x="111102" y="48439"/>
                  </a:lnTo>
                  <a:lnTo>
                    <a:pt x="114152" y="39487"/>
                  </a:lnTo>
                  <a:lnTo>
                    <a:pt x="117803" y="30528"/>
                  </a:lnTo>
                  <a:lnTo>
                    <a:pt x="122369" y="22048"/>
                  </a:lnTo>
                  <a:lnTo>
                    <a:pt x="128096" y="14418"/>
                  </a:lnTo>
                  <a:lnTo>
                    <a:pt x="134972" y="7747"/>
                  </a:lnTo>
                  <a:lnTo>
                    <a:pt x="142499" y="2588"/>
                  </a:lnTo>
                  <a:lnTo>
                    <a:pt x="149847" y="0"/>
                  </a:lnTo>
                  <a:lnTo>
                    <a:pt x="156557" y="334"/>
                  </a:lnTo>
                  <a:lnTo>
                    <a:pt x="162532" y="3320"/>
                  </a:lnTo>
                  <a:lnTo>
                    <a:pt x="167853" y="8445"/>
                  </a:lnTo>
                  <a:lnTo>
                    <a:pt x="172652" y="15186"/>
                  </a:lnTo>
                  <a:lnTo>
                    <a:pt x="177063" y="23097"/>
                  </a:lnTo>
                  <a:lnTo>
                    <a:pt x="181193" y="31836"/>
                  </a:lnTo>
                  <a:lnTo>
                    <a:pt x="185122" y="41153"/>
                  </a:lnTo>
                  <a:lnTo>
                    <a:pt x="188746" y="51033"/>
                  </a:lnTo>
                  <a:lnTo>
                    <a:pt x="191801" y="61657"/>
                  </a:lnTo>
                  <a:lnTo>
                    <a:pt x="194184" y="73058"/>
                  </a:lnTo>
                  <a:lnTo>
                    <a:pt x="195757" y="84920"/>
                  </a:lnTo>
                  <a:lnTo>
                    <a:pt x="196322" y="98031"/>
                  </a:lnTo>
                  <a:lnTo>
                    <a:pt x="194809" y="115777"/>
                  </a:lnTo>
                  <a:lnTo>
                    <a:pt x="189513" y="1439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069294" y="800165"/>
              <a:ext cx="136201" cy="263881"/>
            </a:xfrm>
            <a:custGeom>
              <a:avLst/>
              <a:gdLst/>
              <a:ahLst/>
              <a:cxnLst/>
              <a:rect l="0" t="0" r="0" b="0"/>
              <a:pathLst>
                <a:path w="136201" h="263881">
                  <a:moveTo>
                    <a:pt x="4612" y="0"/>
                  </a:moveTo>
                  <a:lnTo>
                    <a:pt x="1813" y="11802"/>
                  </a:lnTo>
                  <a:lnTo>
                    <a:pt x="311" y="23572"/>
                  </a:lnTo>
                  <a:lnTo>
                    <a:pt x="0" y="36462"/>
                  </a:lnTo>
                  <a:lnTo>
                    <a:pt x="506" y="50310"/>
                  </a:lnTo>
                  <a:lnTo>
                    <a:pt x="1326" y="64638"/>
                  </a:lnTo>
                  <a:lnTo>
                    <a:pt x="2146" y="79103"/>
                  </a:lnTo>
                  <a:lnTo>
                    <a:pt x="3002" y="93380"/>
                  </a:lnTo>
                  <a:lnTo>
                    <a:pt x="4177" y="107107"/>
                  </a:lnTo>
                  <a:lnTo>
                    <a:pt x="5812" y="120153"/>
                  </a:lnTo>
                  <a:lnTo>
                    <a:pt x="7739" y="132725"/>
                  </a:lnTo>
                  <a:lnTo>
                    <a:pt x="9579" y="145247"/>
                  </a:lnTo>
                  <a:lnTo>
                    <a:pt x="11121" y="157878"/>
                  </a:lnTo>
                  <a:lnTo>
                    <a:pt x="12579" y="167323"/>
                  </a:lnTo>
                  <a:lnTo>
                    <a:pt x="14288" y="169724"/>
                  </a:lnTo>
                  <a:lnTo>
                    <a:pt x="16246" y="166922"/>
                  </a:lnTo>
                  <a:lnTo>
                    <a:pt x="18656" y="161168"/>
                  </a:lnTo>
                  <a:lnTo>
                    <a:pt x="21836" y="154067"/>
                  </a:lnTo>
                  <a:lnTo>
                    <a:pt x="25889" y="146507"/>
                  </a:lnTo>
                  <a:lnTo>
                    <a:pt x="31056" y="139215"/>
                  </a:lnTo>
                  <a:lnTo>
                    <a:pt x="37799" y="132953"/>
                  </a:lnTo>
                  <a:lnTo>
                    <a:pt x="46214" y="128027"/>
                  </a:lnTo>
                  <a:lnTo>
                    <a:pt x="55778" y="124692"/>
                  </a:lnTo>
                  <a:lnTo>
                    <a:pt x="65573" y="123340"/>
                  </a:lnTo>
                  <a:lnTo>
                    <a:pt x="75045" y="123987"/>
                  </a:lnTo>
                  <a:lnTo>
                    <a:pt x="84011" y="126521"/>
                  </a:lnTo>
                  <a:lnTo>
                    <a:pt x="92485" y="130878"/>
                  </a:lnTo>
                  <a:lnTo>
                    <a:pt x="100548" y="136842"/>
                  </a:lnTo>
                  <a:lnTo>
                    <a:pt x="108132" y="144098"/>
                  </a:lnTo>
                  <a:lnTo>
                    <a:pt x="115014" y="152330"/>
                  </a:lnTo>
                  <a:lnTo>
                    <a:pt x="121125" y="161275"/>
                  </a:lnTo>
                  <a:lnTo>
                    <a:pt x="126383" y="170889"/>
                  </a:lnTo>
                  <a:lnTo>
                    <a:pt x="130618" y="181328"/>
                  </a:lnTo>
                  <a:lnTo>
                    <a:pt x="133827" y="192601"/>
                  </a:lnTo>
                  <a:lnTo>
                    <a:pt x="135829" y="204273"/>
                  </a:lnTo>
                  <a:lnTo>
                    <a:pt x="136200" y="215576"/>
                  </a:lnTo>
                  <a:lnTo>
                    <a:pt x="134850" y="226098"/>
                  </a:lnTo>
                  <a:lnTo>
                    <a:pt x="131826" y="235620"/>
                  </a:lnTo>
                  <a:lnTo>
                    <a:pt x="127129" y="243944"/>
                  </a:lnTo>
                  <a:lnTo>
                    <a:pt x="120933" y="251087"/>
                  </a:lnTo>
                  <a:lnTo>
                    <a:pt x="113520" y="256900"/>
                  </a:lnTo>
                  <a:lnTo>
                    <a:pt x="105182" y="260991"/>
                  </a:lnTo>
                  <a:lnTo>
                    <a:pt x="96171" y="263296"/>
                  </a:lnTo>
                  <a:lnTo>
                    <a:pt x="86681" y="263880"/>
                  </a:lnTo>
                  <a:lnTo>
                    <a:pt x="76859" y="262760"/>
                  </a:lnTo>
                  <a:lnTo>
                    <a:pt x="66822" y="260119"/>
                  </a:lnTo>
                  <a:lnTo>
                    <a:pt x="57098" y="256170"/>
                  </a:lnTo>
                  <a:lnTo>
                    <a:pt x="47675" y="250474"/>
                  </a:lnTo>
                  <a:lnTo>
                    <a:pt x="37727" y="240300"/>
                  </a:lnTo>
                  <a:lnTo>
                    <a:pt x="25669" y="221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242362" y="917186"/>
              <a:ext cx="115815" cy="138173"/>
            </a:xfrm>
            <a:custGeom>
              <a:avLst/>
              <a:gdLst/>
              <a:ahLst/>
              <a:cxnLst/>
              <a:rect l="0" t="0" r="0" b="0"/>
              <a:pathLst>
                <a:path w="115815" h="138173">
                  <a:moveTo>
                    <a:pt x="0" y="51435"/>
                  </a:moveTo>
                  <a:lnTo>
                    <a:pt x="8869" y="54302"/>
                  </a:lnTo>
                  <a:lnTo>
                    <a:pt x="17856" y="56444"/>
                  </a:lnTo>
                  <a:lnTo>
                    <a:pt x="27846" y="58042"/>
                  </a:lnTo>
                  <a:lnTo>
                    <a:pt x="38654" y="59050"/>
                  </a:lnTo>
                  <a:lnTo>
                    <a:pt x="49817" y="59251"/>
                  </a:lnTo>
                  <a:lnTo>
                    <a:pt x="61018" y="58590"/>
                  </a:lnTo>
                  <a:lnTo>
                    <a:pt x="71957" y="57006"/>
                  </a:lnTo>
                  <a:lnTo>
                    <a:pt x="82293" y="54345"/>
                  </a:lnTo>
                  <a:lnTo>
                    <a:pt x="91887" y="50630"/>
                  </a:lnTo>
                  <a:lnTo>
                    <a:pt x="100141" y="46017"/>
                  </a:lnTo>
                  <a:lnTo>
                    <a:pt x="105948" y="40704"/>
                  </a:lnTo>
                  <a:lnTo>
                    <a:pt x="108924" y="34873"/>
                  </a:lnTo>
                  <a:lnTo>
                    <a:pt x="109312" y="28671"/>
                  </a:lnTo>
                  <a:lnTo>
                    <a:pt x="107604" y="22209"/>
                  </a:lnTo>
                  <a:lnTo>
                    <a:pt x="104302" y="15581"/>
                  </a:lnTo>
                  <a:lnTo>
                    <a:pt x="99513" y="9336"/>
                  </a:lnTo>
                  <a:lnTo>
                    <a:pt x="92959" y="4433"/>
                  </a:lnTo>
                  <a:lnTo>
                    <a:pt x="84636" y="1293"/>
                  </a:lnTo>
                  <a:lnTo>
                    <a:pt x="74947" y="0"/>
                  </a:lnTo>
                  <a:lnTo>
                    <a:pt x="64528" y="571"/>
                  </a:lnTo>
                  <a:lnTo>
                    <a:pt x="53821" y="2812"/>
                  </a:lnTo>
                  <a:lnTo>
                    <a:pt x="43208" y="6569"/>
                  </a:lnTo>
                  <a:lnTo>
                    <a:pt x="33089" y="11824"/>
                  </a:lnTo>
                  <a:lnTo>
                    <a:pt x="23635" y="18431"/>
                  </a:lnTo>
                  <a:lnTo>
                    <a:pt x="15305" y="26305"/>
                  </a:lnTo>
                  <a:lnTo>
                    <a:pt x="8913" y="35492"/>
                  </a:lnTo>
                  <a:lnTo>
                    <a:pt x="4730" y="45891"/>
                  </a:lnTo>
                  <a:lnTo>
                    <a:pt x="2718" y="57127"/>
                  </a:lnTo>
                  <a:lnTo>
                    <a:pt x="2797" y="68661"/>
                  </a:lnTo>
                  <a:lnTo>
                    <a:pt x="4700" y="80153"/>
                  </a:lnTo>
                  <a:lnTo>
                    <a:pt x="8059" y="91309"/>
                  </a:lnTo>
                  <a:lnTo>
                    <a:pt x="12513" y="101800"/>
                  </a:lnTo>
                  <a:lnTo>
                    <a:pt x="17770" y="111513"/>
                  </a:lnTo>
                  <a:lnTo>
                    <a:pt x="23923" y="120187"/>
                  </a:lnTo>
                  <a:lnTo>
                    <a:pt x="31416" y="127342"/>
                  </a:lnTo>
                  <a:lnTo>
                    <a:pt x="40381" y="132851"/>
                  </a:lnTo>
                  <a:lnTo>
                    <a:pt x="50505" y="136568"/>
                  </a:lnTo>
                  <a:lnTo>
                    <a:pt x="61217" y="138172"/>
                  </a:lnTo>
                  <a:lnTo>
                    <a:pt x="72113" y="137704"/>
                  </a:lnTo>
                  <a:lnTo>
                    <a:pt x="82550" y="135785"/>
                  </a:lnTo>
                  <a:lnTo>
                    <a:pt x="92594" y="133242"/>
                  </a:lnTo>
                  <a:lnTo>
                    <a:pt x="103123" y="129856"/>
                  </a:lnTo>
                  <a:lnTo>
                    <a:pt x="115814" y="1251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400290" y="894922"/>
              <a:ext cx="126343" cy="138078"/>
            </a:xfrm>
            <a:custGeom>
              <a:avLst/>
              <a:gdLst/>
              <a:ahLst/>
              <a:cxnLst/>
              <a:rect l="0" t="0" r="0" b="0"/>
              <a:pathLst>
                <a:path w="126343" h="138078">
                  <a:moveTo>
                    <a:pt x="0" y="105285"/>
                  </a:moveTo>
                  <a:lnTo>
                    <a:pt x="2933" y="114086"/>
                  </a:lnTo>
                  <a:lnTo>
                    <a:pt x="5716" y="122433"/>
                  </a:lnTo>
                  <a:lnTo>
                    <a:pt x="8589" y="131055"/>
                  </a:lnTo>
                  <a:lnTo>
                    <a:pt x="10678" y="137321"/>
                  </a:lnTo>
                  <a:lnTo>
                    <a:pt x="10930" y="138077"/>
                  </a:lnTo>
                  <a:lnTo>
                    <a:pt x="9802" y="134666"/>
                  </a:lnTo>
                  <a:lnTo>
                    <a:pt x="8138" y="128637"/>
                  </a:lnTo>
                  <a:lnTo>
                    <a:pt x="6883" y="120980"/>
                  </a:lnTo>
                  <a:lnTo>
                    <a:pt x="6497" y="112302"/>
                  </a:lnTo>
                  <a:lnTo>
                    <a:pt x="7039" y="102975"/>
                  </a:lnTo>
                  <a:lnTo>
                    <a:pt x="8384" y="93232"/>
                  </a:lnTo>
                  <a:lnTo>
                    <a:pt x="10367" y="83228"/>
                  </a:lnTo>
                  <a:lnTo>
                    <a:pt x="13154" y="73385"/>
                  </a:lnTo>
                  <a:lnTo>
                    <a:pt x="17225" y="64378"/>
                  </a:lnTo>
                  <a:lnTo>
                    <a:pt x="22739" y="56501"/>
                  </a:lnTo>
                  <a:lnTo>
                    <a:pt x="29560" y="49549"/>
                  </a:lnTo>
                  <a:lnTo>
                    <a:pt x="37434" y="43031"/>
                  </a:lnTo>
                  <a:lnTo>
                    <a:pt x="46106" y="36609"/>
                  </a:lnTo>
                  <a:lnTo>
                    <a:pt x="55522" y="30294"/>
                  </a:lnTo>
                  <a:lnTo>
                    <a:pt x="65819" y="24346"/>
                  </a:lnTo>
                  <a:lnTo>
                    <a:pt x="76986" y="18900"/>
                  </a:lnTo>
                  <a:lnTo>
                    <a:pt x="88289" y="14091"/>
                  </a:lnTo>
                  <a:lnTo>
                    <a:pt x="99475" y="9653"/>
                  </a:lnTo>
                  <a:lnTo>
                    <a:pt x="111524" y="519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895129" y="715937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72"/>
                  </a:lnTo>
                  <a:lnTo>
                    <a:pt x="3686" y="46979"/>
                  </a:lnTo>
                  <a:lnTo>
                    <a:pt x="5354" y="60935"/>
                  </a:lnTo>
                  <a:lnTo>
                    <a:pt x="6772" y="76493"/>
                  </a:lnTo>
                  <a:lnTo>
                    <a:pt x="8043" y="93323"/>
                  </a:lnTo>
                  <a:lnTo>
                    <a:pt x="9502" y="110833"/>
                  </a:lnTo>
                  <a:lnTo>
                    <a:pt x="11330" y="128603"/>
                  </a:lnTo>
                  <a:lnTo>
                    <a:pt x="13388" y="146260"/>
                  </a:lnTo>
                  <a:lnTo>
                    <a:pt x="15316" y="163414"/>
                  </a:lnTo>
                  <a:lnTo>
                    <a:pt x="16910" y="179912"/>
                  </a:lnTo>
                  <a:lnTo>
                    <a:pt x="18133" y="195786"/>
                  </a:lnTo>
                  <a:lnTo>
                    <a:pt x="19029" y="211146"/>
                  </a:lnTo>
                  <a:lnTo>
                    <a:pt x="19666" y="226101"/>
                  </a:lnTo>
                  <a:lnTo>
                    <a:pt x="20111" y="240343"/>
                  </a:lnTo>
                  <a:lnTo>
                    <a:pt x="20466" y="254657"/>
                  </a:lnTo>
                  <a:lnTo>
                    <a:pt x="20764" y="271419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821430" y="831751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98901" y="2934"/>
                  </a:lnTo>
                  <a:lnTo>
                    <a:pt x="188413" y="5716"/>
                  </a:lnTo>
                  <a:lnTo>
                    <a:pt x="178111" y="8615"/>
                  </a:lnTo>
                  <a:lnTo>
                    <a:pt x="167809" y="11656"/>
                  </a:lnTo>
                  <a:lnTo>
                    <a:pt x="157466" y="14821"/>
                  </a:lnTo>
                  <a:lnTo>
                    <a:pt x="147072" y="18080"/>
                  </a:lnTo>
                  <a:lnTo>
                    <a:pt x="136471" y="21245"/>
                  </a:lnTo>
                  <a:lnTo>
                    <a:pt x="125364" y="23988"/>
                  </a:lnTo>
                  <a:lnTo>
                    <a:pt x="113631" y="26168"/>
                  </a:lnTo>
                  <a:lnTo>
                    <a:pt x="101311" y="27970"/>
                  </a:lnTo>
                  <a:lnTo>
                    <a:pt x="88509" y="29795"/>
                  </a:lnTo>
                  <a:lnTo>
                    <a:pt x="75349" y="31877"/>
                  </a:lnTo>
                  <a:lnTo>
                    <a:pt x="62152" y="34315"/>
                  </a:lnTo>
                  <a:lnTo>
                    <a:pt x="47928" y="37501"/>
                  </a:lnTo>
                  <a:lnTo>
                    <a:pt x="29192" y="4283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016335" y="894922"/>
              <a:ext cx="125539" cy="134050"/>
            </a:xfrm>
            <a:custGeom>
              <a:avLst/>
              <a:gdLst/>
              <a:ahLst/>
              <a:cxnLst/>
              <a:rect l="0" t="0" r="0" b="0"/>
              <a:pathLst>
                <a:path w="125539" h="134050">
                  <a:moveTo>
                    <a:pt x="68307" y="0"/>
                  </a:moveTo>
                  <a:lnTo>
                    <a:pt x="56706" y="134"/>
                  </a:lnTo>
                  <a:lnTo>
                    <a:pt x="46857" y="1414"/>
                  </a:lnTo>
                  <a:lnTo>
                    <a:pt x="37857" y="4012"/>
                  </a:lnTo>
                  <a:lnTo>
                    <a:pt x="29588" y="7904"/>
                  </a:lnTo>
                  <a:lnTo>
                    <a:pt x="22209" y="13185"/>
                  </a:lnTo>
                  <a:lnTo>
                    <a:pt x="15744" y="19776"/>
                  </a:lnTo>
                  <a:lnTo>
                    <a:pt x="10238" y="27622"/>
                  </a:lnTo>
                  <a:lnTo>
                    <a:pt x="5832" y="36781"/>
                  </a:lnTo>
                  <a:lnTo>
                    <a:pt x="2506" y="47156"/>
                  </a:lnTo>
                  <a:lnTo>
                    <a:pt x="424" y="58375"/>
                  </a:lnTo>
                  <a:lnTo>
                    <a:pt x="0" y="69897"/>
                  </a:lnTo>
                  <a:lnTo>
                    <a:pt x="1318" y="81380"/>
                  </a:lnTo>
                  <a:lnTo>
                    <a:pt x="4491" y="92529"/>
                  </a:lnTo>
                  <a:lnTo>
                    <a:pt x="9820" y="103016"/>
                  </a:lnTo>
                  <a:lnTo>
                    <a:pt x="17253" y="112721"/>
                  </a:lnTo>
                  <a:lnTo>
                    <a:pt x="26312" y="121220"/>
                  </a:lnTo>
                  <a:lnTo>
                    <a:pt x="36293" y="127726"/>
                  </a:lnTo>
                  <a:lnTo>
                    <a:pt x="46699" y="131985"/>
                  </a:lnTo>
                  <a:lnTo>
                    <a:pt x="57107" y="134049"/>
                  </a:lnTo>
                  <a:lnTo>
                    <a:pt x="67087" y="134005"/>
                  </a:lnTo>
                  <a:lnTo>
                    <a:pt x="76462" y="132125"/>
                  </a:lnTo>
                  <a:lnTo>
                    <a:pt x="85247" y="128781"/>
                  </a:lnTo>
                  <a:lnTo>
                    <a:pt x="93542" y="124337"/>
                  </a:lnTo>
                  <a:lnTo>
                    <a:pt x="101452" y="119087"/>
                  </a:lnTo>
                  <a:lnTo>
                    <a:pt x="108749" y="112938"/>
                  </a:lnTo>
                  <a:lnTo>
                    <a:pt x="114899" y="105448"/>
                  </a:lnTo>
                  <a:lnTo>
                    <a:pt x="119697" y="96485"/>
                  </a:lnTo>
                  <a:lnTo>
                    <a:pt x="123089" y="86363"/>
                  </a:lnTo>
                  <a:lnTo>
                    <a:pt x="125000" y="75652"/>
                  </a:lnTo>
                  <a:lnTo>
                    <a:pt x="125538" y="64747"/>
                  </a:lnTo>
                  <a:lnTo>
                    <a:pt x="124782" y="54003"/>
                  </a:lnTo>
                  <a:lnTo>
                    <a:pt x="122687" y="43795"/>
                  </a:lnTo>
                  <a:lnTo>
                    <a:pt x="119346" y="34277"/>
                  </a:lnTo>
                  <a:lnTo>
                    <a:pt x="114647" y="25735"/>
                  </a:lnTo>
                  <a:lnTo>
                    <a:pt x="108213" y="18668"/>
                  </a:lnTo>
                  <a:lnTo>
                    <a:pt x="100001" y="13210"/>
                  </a:lnTo>
                  <a:lnTo>
                    <a:pt x="90475" y="9179"/>
                  </a:lnTo>
                  <a:lnTo>
                    <a:pt x="79277" y="5863"/>
                  </a:lnTo>
                  <a:lnTo>
                    <a:pt x="63189" y="2970"/>
                  </a:lnTo>
                  <a:lnTo>
                    <a:pt x="3672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560660" y="779108"/>
              <a:ext cx="8294" cy="200043"/>
            </a:xfrm>
            <a:custGeom>
              <a:avLst/>
              <a:gdLst/>
              <a:ahLst/>
              <a:cxnLst/>
              <a:rect l="0" t="0" r="0" b="0"/>
              <a:pathLst>
                <a:path w="8294" h="200043">
                  <a:moveTo>
                    <a:pt x="8293" y="0"/>
                  </a:moveTo>
                  <a:lnTo>
                    <a:pt x="5493" y="8936"/>
                  </a:lnTo>
                  <a:lnTo>
                    <a:pt x="3991" y="18563"/>
                  </a:lnTo>
                  <a:lnTo>
                    <a:pt x="3676" y="29850"/>
                  </a:lnTo>
                  <a:lnTo>
                    <a:pt x="4009" y="42518"/>
                  </a:lnTo>
                  <a:lnTo>
                    <a:pt x="4180" y="55997"/>
                  </a:lnTo>
                  <a:lnTo>
                    <a:pt x="3748" y="69869"/>
                  </a:lnTo>
                  <a:lnTo>
                    <a:pt x="2778" y="83905"/>
                  </a:lnTo>
                  <a:lnTo>
                    <a:pt x="1657" y="97996"/>
                  </a:lnTo>
                  <a:lnTo>
                    <a:pt x="645" y="112093"/>
                  </a:lnTo>
                  <a:lnTo>
                    <a:pt x="0" y="126014"/>
                  </a:lnTo>
                  <a:lnTo>
                    <a:pt x="32" y="139447"/>
                  </a:lnTo>
                  <a:lnTo>
                    <a:pt x="834" y="152251"/>
                  </a:lnTo>
                  <a:lnTo>
                    <a:pt x="2180" y="164009"/>
                  </a:lnTo>
                  <a:lnTo>
                    <a:pt x="3754" y="175100"/>
                  </a:lnTo>
                  <a:lnTo>
                    <a:pt x="5694" y="186499"/>
                  </a:lnTo>
                  <a:lnTo>
                    <a:pt x="8293" y="2000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474197" y="873865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46259" y="67"/>
                  </a:lnTo>
                  <a:lnTo>
                    <a:pt x="135770" y="707"/>
                  </a:lnTo>
                  <a:lnTo>
                    <a:pt x="125459" y="1999"/>
                  </a:lnTo>
                  <a:lnTo>
                    <a:pt x="114812" y="3686"/>
                  </a:lnTo>
                  <a:lnTo>
                    <a:pt x="103172" y="5354"/>
                  </a:lnTo>
                  <a:lnTo>
                    <a:pt x="90285" y="6767"/>
                  </a:lnTo>
                  <a:lnTo>
                    <a:pt x="76411" y="7868"/>
                  </a:lnTo>
                  <a:lnTo>
                    <a:pt x="60460" y="8799"/>
                  </a:lnTo>
                  <a:lnTo>
                    <a:pt x="37673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663709" y="726466"/>
              <a:ext cx="273742" cy="235839"/>
            </a:xfrm>
            <a:custGeom>
              <a:avLst/>
              <a:gdLst/>
              <a:ahLst/>
              <a:cxnLst/>
              <a:rect l="0" t="0" r="0" b="0"/>
              <a:pathLst>
                <a:path w="273742" h="235839">
                  <a:moveTo>
                    <a:pt x="0" y="0"/>
                  </a:moveTo>
                  <a:lnTo>
                    <a:pt x="0" y="14669"/>
                  </a:lnTo>
                  <a:lnTo>
                    <a:pt x="1" y="28580"/>
                  </a:lnTo>
                  <a:lnTo>
                    <a:pt x="5" y="43073"/>
                  </a:lnTo>
                  <a:lnTo>
                    <a:pt x="178" y="58102"/>
                  </a:lnTo>
                  <a:lnTo>
                    <a:pt x="826" y="73279"/>
                  </a:lnTo>
                  <a:lnTo>
                    <a:pt x="2080" y="88341"/>
                  </a:lnTo>
                  <a:lnTo>
                    <a:pt x="3905" y="103032"/>
                  </a:lnTo>
                  <a:lnTo>
                    <a:pt x="6202" y="117044"/>
                  </a:lnTo>
                  <a:lnTo>
                    <a:pt x="8858" y="130283"/>
                  </a:lnTo>
                  <a:lnTo>
                    <a:pt x="11776" y="142986"/>
                  </a:lnTo>
                  <a:lnTo>
                    <a:pt x="14880" y="155596"/>
                  </a:lnTo>
                  <a:lnTo>
                    <a:pt x="18110" y="168382"/>
                  </a:lnTo>
                  <a:lnTo>
                    <a:pt x="21260" y="181430"/>
                  </a:lnTo>
                  <a:lnTo>
                    <a:pt x="23996" y="194730"/>
                  </a:lnTo>
                  <a:lnTo>
                    <a:pt x="26143" y="208166"/>
                  </a:lnTo>
                  <a:lnTo>
                    <a:pt x="26878" y="219186"/>
                  </a:lnTo>
                  <a:lnTo>
                    <a:pt x="25897" y="223973"/>
                  </a:lnTo>
                  <a:lnTo>
                    <a:pt x="24608" y="222568"/>
                  </a:lnTo>
                  <a:lnTo>
                    <a:pt x="23716" y="216854"/>
                  </a:lnTo>
                  <a:lnTo>
                    <a:pt x="23585" y="208691"/>
                  </a:lnTo>
                  <a:lnTo>
                    <a:pt x="24297" y="199277"/>
                  </a:lnTo>
                  <a:lnTo>
                    <a:pt x="25920" y="189419"/>
                  </a:lnTo>
                  <a:lnTo>
                    <a:pt x="28609" y="179749"/>
                  </a:lnTo>
                  <a:lnTo>
                    <a:pt x="32355" y="170567"/>
                  </a:lnTo>
                  <a:lnTo>
                    <a:pt x="37329" y="162405"/>
                  </a:lnTo>
                  <a:lnTo>
                    <a:pt x="43948" y="156119"/>
                  </a:lnTo>
                  <a:lnTo>
                    <a:pt x="52283" y="152004"/>
                  </a:lnTo>
                  <a:lnTo>
                    <a:pt x="61795" y="150035"/>
                  </a:lnTo>
                  <a:lnTo>
                    <a:pt x="71556" y="150141"/>
                  </a:lnTo>
                  <a:lnTo>
                    <a:pt x="81001" y="152067"/>
                  </a:lnTo>
                  <a:lnTo>
                    <a:pt x="89779" y="155611"/>
                  </a:lnTo>
                  <a:lnTo>
                    <a:pt x="97596" y="160722"/>
                  </a:lnTo>
                  <a:lnTo>
                    <a:pt x="104399" y="167233"/>
                  </a:lnTo>
                  <a:lnTo>
                    <a:pt x="110153" y="175042"/>
                  </a:lnTo>
                  <a:lnTo>
                    <a:pt x="114735" y="184186"/>
                  </a:lnTo>
                  <a:lnTo>
                    <a:pt x="118202" y="194532"/>
                  </a:lnTo>
                  <a:lnTo>
                    <a:pt x="121080" y="204880"/>
                  </a:lnTo>
                  <a:lnTo>
                    <a:pt x="124916" y="212978"/>
                  </a:lnTo>
                  <a:lnTo>
                    <a:pt x="130407" y="217540"/>
                  </a:lnTo>
                  <a:lnTo>
                    <a:pt x="136453" y="218647"/>
                  </a:lnTo>
                  <a:lnTo>
                    <a:pt x="142690" y="217125"/>
                  </a:lnTo>
                  <a:lnTo>
                    <a:pt x="149246" y="213779"/>
                  </a:lnTo>
                  <a:lnTo>
                    <a:pt x="156425" y="209207"/>
                  </a:lnTo>
                  <a:lnTo>
                    <a:pt x="164342" y="203825"/>
                  </a:lnTo>
                  <a:lnTo>
                    <a:pt x="173103" y="198235"/>
                  </a:lnTo>
                  <a:lnTo>
                    <a:pt x="182887" y="193234"/>
                  </a:lnTo>
                  <a:lnTo>
                    <a:pt x="193682" y="189193"/>
                  </a:lnTo>
                  <a:lnTo>
                    <a:pt x="205014" y="185799"/>
                  </a:lnTo>
                  <a:lnTo>
                    <a:pt x="216080" y="182290"/>
                  </a:lnTo>
                  <a:lnTo>
                    <a:pt x="226439" y="178214"/>
                  </a:lnTo>
                  <a:lnTo>
                    <a:pt x="235850" y="173302"/>
                  </a:lnTo>
                  <a:lnTo>
                    <a:pt x="244098" y="167314"/>
                  </a:lnTo>
                  <a:lnTo>
                    <a:pt x="251186" y="160245"/>
                  </a:lnTo>
                  <a:lnTo>
                    <a:pt x="256792" y="152411"/>
                  </a:lnTo>
                  <a:lnTo>
                    <a:pt x="260211" y="144321"/>
                  </a:lnTo>
                  <a:lnTo>
                    <a:pt x="261243" y="136304"/>
                  </a:lnTo>
                  <a:lnTo>
                    <a:pt x="259819" y="128805"/>
                  </a:lnTo>
                  <a:lnTo>
                    <a:pt x="255747" y="122456"/>
                  </a:lnTo>
                  <a:lnTo>
                    <a:pt x="249197" y="117491"/>
                  </a:lnTo>
                  <a:lnTo>
                    <a:pt x="240750" y="113973"/>
                  </a:lnTo>
                  <a:lnTo>
                    <a:pt x="231187" y="111970"/>
                  </a:lnTo>
                  <a:lnTo>
                    <a:pt x="221065" y="111367"/>
                  </a:lnTo>
                  <a:lnTo>
                    <a:pt x="210850" y="112077"/>
                  </a:lnTo>
                  <a:lnTo>
                    <a:pt x="200999" y="114141"/>
                  </a:lnTo>
                  <a:lnTo>
                    <a:pt x="191716" y="117456"/>
                  </a:lnTo>
                  <a:lnTo>
                    <a:pt x="183161" y="121968"/>
                  </a:lnTo>
                  <a:lnTo>
                    <a:pt x="175554" y="127745"/>
                  </a:lnTo>
                  <a:lnTo>
                    <a:pt x="168924" y="134705"/>
                  </a:lnTo>
                  <a:lnTo>
                    <a:pt x="163470" y="142649"/>
                  </a:lnTo>
                  <a:lnTo>
                    <a:pt x="159628" y="151352"/>
                  </a:lnTo>
                  <a:lnTo>
                    <a:pt x="157493" y="160608"/>
                  </a:lnTo>
                  <a:lnTo>
                    <a:pt x="157024" y="170093"/>
                  </a:lnTo>
                  <a:lnTo>
                    <a:pt x="158222" y="179380"/>
                  </a:lnTo>
                  <a:lnTo>
                    <a:pt x="160920" y="188254"/>
                  </a:lnTo>
                  <a:lnTo>
                    <a:pt x="165001" y="196687"/>
                  </a:lnTo>
                  <a:lnTo>
                    <a:pt x="170481" y="204737"/>
                  </a:lnTo>
                  <a:lnTo>
                    <a:pt x="177243" y="212478"/>
                  </a:lnTo>
                  <a:lnTo>
                    <a:pt x="185223" y="219661"/>
                  </a:lnTo>
                  <a:lnTo>
                    <a:pt x="194481" y="225734"/>
                  </a:lnTo>
                  <a:lnTo>
                    <a:pt x="204923" y="230481"/>
                  </a:lnTo>
                  <a:lnTo>
                    <a:pt x="216121" y="233816"/>
                  </a:lnTo>
                  <a:lnTo>
                    <a:pt x="228704" y="235838"/>
                  </a:lnTo>
                  <a:lnTo>
                    <a:pt x="246012" y="235604"/>
                  </a:lnTo>
                  <a:lnTo>
                    <a:pt x="273741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192185" y="806081"/>
              <a:ext cx="288879" cy="132271"/>
            </a:xfrm>
            <a:custGeom>
              <a:avLst/>
              <a:gdLst/>
              <a:ahLst/>
              <a:cxnLst/>
              <a:rect l="0" t="0" r="0" b="0"/>
              <a:pathLst>
                <a:path w="288879" h="132271">
                  <a:moveTo>
                    <a:pt x="8478" y="36198"/>
                  </a:moveTo>
                  <a:lnTo>
                    <a:pt x="5611" y="45134"/>
                  </a:lnTo>
                  <a:lnTo>
                    <a:pt x="3469" y="54761"/>
                  </a:lnTo>
                  <a:lnTo>
                    <a:pt x="1871" y="66044"/>
                  </a:lnTo>
                  <a:lnTo>
                    <a:pt x="863" y="78538"/>
                  </a:lnTo>
                  <a:lnTo>
                    <a:pt x="663" y="91370"/>
                  </a:lnTo>
                  <a:lnTo>
                    <a:pt x="1294" y="103910"/>
                  </a:lnTo>
                  <a:lnTo>
                    <a:pt x="1802" y="113197"/>
                  </a:lnTo>
                  <a:lnTo>
                    <a:pt x="1316" y="115478"/>
                  </a:lnTo>
                  <a:lnTo>
                    <a:pt x="537" y="111437"/>
                  </a:lnTo>
                  <a:lnTo>
                    <a:pt x="0" y="103036"/>
                  </a:lnTo>
                  <a:lnTo>
                    <a:pt x="94" y="92066"/>
                  </a:lnTo>
                  <a:lnTo>
                    <a:pt x="946" y="79699"/>
                  </a:lnTo>
                  <a:lnTo>
                    <a:pt x="2657" y="66916"/>
                  </a:lnTo>
                  <a:lnTo>
                    <a:pt x="5401" y="54680"/>
                  </a:lnTo>
                  <a:lnTo>
                    <a:pt x="9173" y="43436"/>
                  </a:lnTo>
                  <a:lnTo>
                    <a:pt x="13823" y="33216"/>
                  </a:lnTo>
                  <a:lnTo>
                    <a:pt x="19160" y="23871"/>
                  </a:lnTo>
                  <a:lnTo>
                    <a:pt x="25012" y="15223"/>
                  </a:lnTo>
                  <a:lnTo>
                    <a:pt x="31398" y="7750"/>
                  </a:lnTo>
                  <a:lnTo>
                    <a:pt x="38515" y="2538"/>
                  </a:lnTo>
                  <a:lnTo>
                    <a:pt x="46410" y="0"/>
                  </a:lnTo>
                  <a:lnTo>
                    <a:pt x="54830" y="93"/>
                  </a:lnTo>
                  <a:lnTo>
                    <a:pt x="63329" y="2664"/>
                  </a:lnTo>
                  <a:lnTo>
                    <a:pt x="71632" y="7358"/>
                  </a:lnTo>
                  <a:lnTo>
                    <a:pt x="79495" y="13727"/>
                  </a:lnTo>
                  <a:lnTo>
                    <a:pt x="86623" y="21349"/>
                  </a:lnTo>
                  <a:lnTo>
                    <a:pt x="92937" y="29877"/>
                  </a:lnTo>
                  <a:lnTo>
                    <a:pt x="98686" y="39210"/>
                  </a:lnTo>
                  <a:lnTo>
                    <a:pt x="104321" y="49457"/>
                  </a:lnTo>
                  <a:lnTo>
                    <a:pt x="110114" y="60612"/>
                  </a:lnTo>
                  <a:lnTo>
                    <a:pt x="115991" y="72544"/>
                  </a:lnTo>
                  <a:lnTo>
                    <a:pt x="121636" y="85085"/>
                  </a:lnTo>
                  <a:lnTo>
                    <a:pt x="126888" y="98014"/>
                  </a:lnTo>
                  <a:lnTo>
                    <a:pt x="132001" y="108863"/>
                  </a:lnTo>
                  <a:lnTo>
                    <a:pt x="137013" y="114067"/>
                  </a:lnTo>
                  <a:lnTo>
                    <a:pt x="141602" y="113756"/>
                  </a:lnTo>
                  <a:lnTo>
                    <a:pt x="146180" y="109600"/>
                  </a:lnTo>
                  <a:lnTo>
                    <a:pt x="151262" y="103362"/>
                  </a:lnTo>
                  <a:lnTo>
                    <a:pt x="157271" y="96596"/>
                  </a:lnTo>
                  <a:lnTo>
                    <a:pt x="164315" y="90137"/>
                  </a:lnTo>
                  <a:lnTo>
                    <a:pt x="172446" y="84430"/>
                  </a:lnTo>
                  <a:lnTo>
                    <a:pt x="181788" y="79786"/>
                  </a:lnTo>
                  <a:lnTo>
                    <a:pt x="192285" y="76241"/>
                  </a:lnTo>
                  <a:lnTo>
                    <a:pt x="203754" y="73649"/>
                  </a:lnTo>
                  <a:lnTo>
                    <a:pt x="215974" y="71806"/>
                  </a:lnTo>
                  <a:lnTo>
                    <a:pt x="228739" y="70512"/>
                  </a:lnTo>
                  <a:lnTo>
                    <a:pt x="241562" y="69281"/>
                  </a:lnTo>
                  <a:lnTo>
                    <a:pt x="253712" y="67380"/>
                  </a:lnTo>
                  <a:lnTo>
                    <a:pt x="264829" y="64455"/>
                  </a:lnTo>
                  <a:lnTo>
                    <a:pt x="274427" y="60182"/>
                  </a:lnTo>
                  <a:lnTo>
                    <a:pt x="281745" y="54107"/>
                  </a:lnTo>
                  <a:lnTo>
                    <a:pt x="286580" y="46177"/>
                  </a:lnTo>
                  <a:lnTo>
                    <a:pt x="288878" y="37125"/>
                  </a:lnTo>
                  <a:lnTo>
                    <a:pt x="288466" y="28212"/>
                  </a:lnTo>
                  <a:lnTo>
                    <a:pt x="285521" y="20158"/>
                  </a:lnTo>
                  <a:lnTo>
                    <a:pt x="280310" y="13300"/>
                  </a:lnTo>
                  <a:lnTo>
                    <a:pt x="273008" y="7844"/>
                  </a:lnTo>
                  <a:lnTo>
                    <a:pt x="263926" y="3744"/>
                  </a:lnTo>
                  <a:lnTo>
                    <a:pt x="253765" y="1111"/>
                  </a:lnTo>
                  <a:lnTo>
                    <a:pt x="243494" y="301"/>
                  </a:lnTo>
                  <a:lnTo>
                    <a:pt x="233667" y="1344"/>
                  </a:lnTo>
                  <a:lnTo>
                    <a:pt x="224444" y="3989"/>
                  </a:lnTo>
                  <a:lnTo>
                    <a:pt x="215790" y="7898"/>
                  </a:lnTo>
                  <a:lnTo>
                    <a:pt x="207602" y="12751"/>
                  </a:lnTo>
                  <a:lnTo>
                    <a:pt x="199933" y="18448"/>
                  </a:lnTo>
                  <a:lnTo>
                    <a:pt x="192994" y="25095"/>
                  </a:lnTo>
                  <a:lnTo>
                    <a:pt x="186848" y="32680"/>
                  </a:lnTo>
                  <a:lnTo>
                    <a:pt x="181736" y="41230"/>
                  </a:lnTo>
                  <a:lnTo>
                    <a:pt x="178132" y="50880"/>
                  </a:lnTo>
                  <a:lnTo>
                    <a:pt x="176159" y="61589"/>
                  </a:lnTo>
                  <a:lnTo>
                    <a:pt x="175802" y="72865"/>
                  </a:lnTo>
                  <a:lnTo>
                    <a:pt x="177075" y="83894"/>
                  </a:lnTo>
                  <a:lnTo>
                    <a:pt x="179823" y="94228"/>
                  </a:lnTo>
                  <a:lnTo>
                    <a:pt x="183939" y="103623"/>
                  </a:lnTo>
                  <a:lnTo>
                    <a:pt x="189441" y="111861"/>
                  </a:lnTo>
                  <a:lnTo>
                    <a:pt x="196218" y="118946"/>
                  </a:lnTo>
                  <a:lnTo>
                    <a:pt x="204208" y="124721"/>
                  </a:lnTo>
                  <a:lnTo>
                    <a:pt x="213474" y="128785"/>
                  </a:lnTo>
                  <a:lnTo>
                    <a:pt x="223916" y="131082"/>
                  </a:lnTo>
                  <a:lnTo>
                    <a:pt x="234914" y="131997"/>
                  </a:lnTo>
                  <a:lnTo>
                    <a:pt x="246598" y="132270"/>
                  </a:lnTo>
                  <a:lnTo>
                    <a:pt x="261109" y="131927"/>
                  </a:lnTo>
                  <a:lnTo>
                    <a:pt x="282219" y="1309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516518" y="821222"/>
              <a:ext cx="136871" cy="115815"/>
            </a:xfrm>
            <a:custGeom>
              <a:avLst/>
              <a:gdLst/>
              <a:ahLst/>
              <a:cxnLst/>
              <a:rect l="0" t="0" r="0" b="0"/>
              <a:pathLst>
                <a:path w="136871" h="115815">
                  <a:moveTo>
                    <a:pt x="136870" y="0"/>
                  </a:moveTo>
                  <a:lnTo>
                    <a:pt x="130936" y="5868"/>
                  </a:lnTo>
                  <a:lnTo>
                    <a:pt x="124731" y="11432"/>
                  </a:lnTo>
                  <a:lnTo>
                    <a:pt x="117640" y="17232"/>
                  </a:lnTo>
                  <a:lnTo>
                    <a:pt x="109873" y="23312"/>
                  </a:lnTo>
                  <a:lnTo>
                    <a:pt x="101874" y="29642"/>
                  </a:lnTo>
                  <a:lnTo>
                    <a:pt x="93933" y="36170"/>
                  </a:lnTo>
                  <a:lnTo>
                    <a:pt x="86159" y="42846"/>
                  </a:lnTo>
                  <a:lnTo>
                    <a:pt x="78566" y="49629"/>
                  </a:lnTo>
                  <a:lnTo>
                    <a:pt x="71125" y="56486"/>
                  </a:lnTo>
                  <a:lnTo>
                    <a:pt x="63637" y="63396"/>
                  </a:lnTo>
                  <a:lnTo>
                    <a:pt x="55763" y="70341"/>
                  </a:lnTo>
                  <a:lnTo>
                    <a:pt x="47359" y="77306"/>
                  </a:lnTo>
                  <a:lnTo>
                    <a:pt x="38701" y="84172"/>
                  </a:lnTo>
                  <a:lnTo>
                    <a:pt x="29447" y="91497"/>
                  </a:lnTo>
                  <a:lnTo>
                    <a:pt x="17663" y="10104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537574" y="810694"/>
              <a:ext cx="136872" cy="147400"/>
            </a:xfrm>
            <a:custGeom>
              <a:avLst/>
              <a:gdLst/>
              <a:ahLst/>
              <a:cxnLst/>
              <a:rect l="0" t="0" r="0" b="0"/>
              <a:pathLst>
                <a:path w="136872" h="147400">
                  <a:moveTo>
                    <a:pt x="0" y="0"/>
                  </a:moveTo>
                  <a:lnTo>
                    <a:pt x="5868" y="8734"/>
                  </a:lnTo>
                  <a:lnTo>
                    <a:pt x="11433" y="16441"/>
                  </a:lnTo>
                  <a:lnTo>
                    <a:pt x="17231" y="23847"/>
                  </a:lnTo>
                  <a:lnTo>
                    <a:pt x="23312" y="31281"/>
                  </a:lnTo>
                  <a:lnTo>
                    <a:pt x="29642" y="39108"/>
                  </a:lnTo>
                  <a:lnTo>
                    <a:pt x="36174" y="47487"/>
                  </a:lnTo>
                  <a:lnTo>
                    <a:pt x="43024" y="56403"/>
                  </a:lnTo>
                  <a:lnTo>
                    <a:pt x="50455" y="65766"/>
                  </a:lnTo>
                  <a:lnTo>
                    <a:pt x="58561" y="75469"/>
                  </a:lnTo>
                  <a:lnTo>
                    <a:pt x="67123" y="85254"/>
                  </a:lnTo>
                  <a:lnTo>
                    <a:pt x="75716" y="94744"/>
                  </a:lnTo>
                  <a:lnTo>
                    <a:pt x="84088" y="103749"/>
                  </a:lnTo>
                  <a:lnTo>
                    <a:pt x="92251" y="112155"/>
                  </a:lnTo>
                  <a:lnTo>
                    <a:pt x="101406" y="120764"/>
                  </a:lnTo>
                  <a:lnTo>
                    <a:pt x="114589" y="131446"/>
                  </a:lnTo>
                  <a:lnTo>
                    <a:pt x="136871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793528" y="673823"/>
              <a:ext cx="28317" cy="305328"/>
            </a:xfrm>
            <a:custGeom>
              <a:avLst/>
              <a:gdLst/>
              <a:ahLst/>
              <a:cxnLst/>
              <a:rect l="0" t="0" r="0" b="0"/>
              <a:pathLst>
                <a:path w="28317" h="305328">
                  <a:moveTo>
                    <a:pt x="17787" y="0"/>
                  </a:moveTo>
                  <a:lnTo>
                    <a:pt x="14854" y="11736"/>
                  </a:lnTo>
                  <a:lnTo>
                    <a:pt x="12072" y="22864"/>
                  </a:lnTo>
                  <a:lnTo>
                    <a:pt x="9177" y="34472"/>
                  </a:lnTo>
                  <a:lnTo>
                    <a:pt x="6309" y="46979"/>
                  </a:lnTo>
                  <a:lnTo>
                    <a:pt x="3792" y="60935"/>
                  </a:lnTo>
                  <a:lnTo>
                    <a:pt x="1786" y="76484"/>
                  </a:lnTo>
                  <a:lnTo>
                    <a:pt x="447" y="92969"/>
                  </a:lnTo>
                  <a:lnTo>
                    <a:pt x="0" y="109182"/>
                  </a:lnTo>
                  <a:lnTo>
                    <a:pt x="476" y="124459"/>
                  </a:lnTo>
                  <a:lnTo>
                    <a:pt x="1593" y="138983"/>
                  </a:lnTo>
                  <a:lnTo>
                    <a:pt x="2872" y="153489"/>
                  </a:lnTo>
                  <a:lnTo>
                    <a:pt x="4024" y="168430"/>
                  </a:lnTo>
                  <a:lnTo>
                    <a:pt x="4947" y="183771"/>
                  </a:lnTo>
                  <a:lnTo>
                    <a:pt x="5641" y="199164"/>
                  </a:lnTo>
                  <a:lnTo>
                    <a:pt x="6152" y="214374"/>
                  </a:lnTo>
                  <a:lnTo>
                    <a:pt x="6851" y="229167"/>
                  </a:lnTo>
                  <a:lnTo>
                    <a:pt x="8393" y="243247"/>
                  </a:lnTo>
                  <a:lnTo>
                    <a:pt x="11058" y="256514"/>
                  </a:lnTo>
                  <a:lnTo>
                    <a:pt x="14495" y="268597"/>
                  </a:lnTo>
                  <a:lnTo>
                    <a:pt x="18238" y="279949"/>
                  </a:lnTo>
                  <a:lnTo>
                    <a:pt x="22621" y="291567"/>
                  </a:lnTo>
                  <a:lnTo>
                    <a:pt x="28316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695502" y="800165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21057"/>
                  </a:moveTo>
                  <a:lnTo>
                    <a:pt x="219892" y="18191"/>
                  </a:lnTo>
                  <a:lnTo>
                    <a:pt x="208763" y="16049"/>
                  </a:lnTo>
                  <a:lnTo>
                    <a:pt x="197160" y="14446"/>
                  </a:lnTo>
                  <a:lnTo>
                    <a:pt x="184826" y="13265"/>
                  </a:lnTo>
                  <a:lnTo>
                    <a:pt x="171518" y="12416"/>
                  </a:lnTo>
                  <a:lnTo>
                    <a:pt x="157213" y="11814"/>
                  </a:lnTo>
                  <a:lnTo>
                    <a:pt x="142209" y="11227"/>
                  </a:lnTo>
                  <a:lnTo>
                    <a:pt x="126995" y="10295"/>
                  </a:lnTo>
                  <a:lnTo>
                    <a:pt x="111872" y="8853"/>
                  </a:lnTo>
                  <a:lnTo>
                    <a:pt x="96788" y="7069"/>
                  </a:lnTo>
                  <a:lnTo>
                    <a:pt x="81441" y="5333"/>
                  </a:lnTo>
                  <a:lnTo>
                    <a:pt x="65694" y="3871"/>
                  </a:lnTo>
                  <a:lnTo>
                    <a:pt x="50299" y="2735"/>
                  </a:lnTo>
                  <a:lnTo>
                    <a:pt x="35300" y="1776"/>
                  </a:lnTo>
                  <a:lnTo>
                    <a:pt x="19379" y="9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190341" y="831751"/>
              <a:ext cx="31587" cy="136871"/>
            </a:xfrm>
            <a:custGeom>
              <a:avLst/>
              <a:gdLst/>
              <a:ahLst/>
              <a:cxnLst/>
              <a:rect l="0" t="0" r="0" b="0"/>
              <a:pathLst>
                <a:path w="31587" h="136871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4" y="32458"/>
                  </a:lnTo>
                  <a:lnTo>
                    <a:pt x="3864" y="42760"/>
                  </a:lnTo>
                  <a:lnTo>
                    <a:pt x="6180" y="53103"/>
                  </a:lnTo>
                  <a:lnTo>
                    <a:pt x="8847" y="63493"/>
                  </a:lnTo>
                  <a:lnTo>
                    <a:pt x="11770" y="73921"/>
                  </a:lnTo>
                  <a:lnTo>
                    <a:pt x="14877" y="84379"/>
                  </a:lnTo>
                  <a:lnTo>
                    <a:pt x="18109" y="94845"/>
                  </a:lnTo>
                  <a:lnTo>
                    <a:pt x="21271" y="104859"/>
                  </a:lnTo>
                  <a:lnTo>
                    <a:pt x="24350" y="114507"/>
                  </a:lnTo>
                  <a:lnTo>
                    <a:pt x="27616" y="124638"/>
                  </a:lnTo>
                  <a:lnTo>
                    <a:pt x="31586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190341" y="72646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310570" y="802879"/>
              <a:ext cx="147648" cy="176272"/>
            </a:xfrm>
            <a:custGeom>
              <a:avLst/>
              <a:gdLst/>
              <a:ahLst/>
              <a:cxnLst/>
              <a:rect l="0" t="0" r="0" b="0"/>
              <a:pathLst>
                <a:path w="147648" h="176272">
                  <a:moveTo>
                    <a:pt x="111398" y="7815"/>
                  </a:moveTo>
                  <a:lnTo>
                    <a:pt x="102530" y="4948"/>
                  </a:lnTo>
                  <a:lnTo>
                    <a:pt x="93543" y="2806"/>
                  </a:lnTo>
                  <a:lnTo>
                    <a:pt x="83547" y="1208"/>
                  </a:lnTo>
                  <a:lnTo>
                    <a:pt x="72567" y="200"/>
                  </a:lnTo>
                  <a:lnTo>
                    <a:pt x="60756" y="0"/>
                  </a:lnTo>
                  <a:lnTo>
                    <a:pt x="48311" y="664"/>
                  </a:lnTo>
                  <a:lnTo>
                    <a:pt x="35892" y="2421"/>
                  </a:lnTo>
                  <a:lnTo>
                    <a:pt x="24556" y="5730"/>
                  </a:lnTo>
                  <a:lnTo>
                    <a:pt x="14807" y="10695"/>
                  </a:lnTo>
                  <a:lnTo>
                    <a:pt x="7114" y="16961"/>
                  </a:lnTo>
                  <a:lnTo>
                    <a:pt x="2147" y="23922"/>
                  </a:lnTo>
                  <a:lnTo>
                    <a:pt x="0" y="31151"/>
                  </a:lnTo>
                  <a:lnTo>
                    <a:pt x="473" y="38272"/>
                  </a:lnTo>
                  <a:lnTo>
                    <a:pt x="3357" y="44894"/>
                  </a:lnTo>
                  <a:lnTo>
                    <a:pt x="8295" y="50856"/>
                  </a:lnTo>
                  <a:lnTo>
                    <a:pt x="15012" y="56027"/>
                  </a:lnTo>
                  <a:lnTo>
                    <a:pt x="23406" y="60209"/>
                  </a:lnTo>
                  <a:lnTo>
                    <a:pt x="33269" y="63400"/>
                  </a:lnTo>
                  <a:lnTo>
                    <a:pt x="44313" y="65901"/>
                  </a:lnTo>
                  <a:lnTo>
                    <a:pt x="56249" y="68203"/>
                  </a:lnTo>
                  <a:lnTo>
                    <a:pt x="68825" y="70614"/>
                  </a:lnTo>
                  <a:lnTo>
                    <a:pt x="81523" y="73407"/>
                  </a:lnTo>
                  <a:lnTo>
                    <a:pt x="93588" y="76893"/>
                  </a:lnTo>
                  <a:lnTo>
                    <a:pt x="104663" y="81174"/>
                  </a:lnTo>
                  <a:lnTo>
                    <a:pt x="114742" y="86339"/>
                  </a:lnTo>
                  <a:lnTo>
                    <a:pt x="123980" y="92555"/>
                  </a:lnTo>
                  <a:lnTo>
                    <a:pt x="132550" y="99810"/>
                  </a:lnTo>
                  <a:lnTo>
                    <a:pt x="139967" y="107952"/>
                  </a:lnTo>
                  <a:lnTo>
                    <a:pt x="145141" y="116787"/>
                  </a:lnTo>
                  <a:lnTo>
                    <a:pt x="147647" y="126127"/>
                  </a:lnTo>
                  <a:lnTo>
                    <a:pt x="147363" y="135498"/>
                  </a:lnTo>
                  <a:lnTo>
                    <a:pt x="144132" y="144177"/>
                  </a:lnTo>
                  <a:lnTo>
                    <a:pt x="138176" y="151819"/>
                  </a:lnTo>
                  <a:lnTo>
                    <a:pt x="129976" y="158271"/>
                  </a:lnTo>
                  <a:lnTo>
                    <a:pt x="120054" y="163388"/>
                  </a:lnTo>
                  <a:lnTo>
                    <a:pt x="108890" y="167237"/>
                  </a:lnTo>
                  <a:lnTo>
                    <a:pt x="97457" y="170032"/>
                  </a:lnTo>
                  <a:lnTo>
                    <a:pt x="86106" y="172311"/>
                  </a:lnTo>
                  <a:lnTo>
                    <a:pt x="73848" y="174276"/>
                  </a:lnTo>
                  <a:lnTo>
                    <a:pt x="58756" y="1762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843108" y="631709"/>
              <a:ext cx="18205" cy="326385"/>
            </a:xfrm>
            <a:custGeom>
              <a:avLst/>
              <a:gdLst/>
              <a:ahLst/>
              <a:cxnLst/>
              <a:rect l="0" t="0" r="0" b="0"/>
              <a:pathLst>
                <a:path w="18205" h="326385">
                  <a:moveTo>
                    <a:pt x="1" y="0"/>
                  </a:moveTo>
                  <a:lnTo>
                    <a:pt x="1" y="11803"/>
                  </a:lnTo>
                  <a:lnTo>
                    <a:pt x="0" y="23572"/>
                  </a:lnTo>
                  <a:lnTo>
                    <a:pt x="4" y="36467"/>
                  </a:lnTo>
                  <a:lnTo>
                    <a:pt x="178" y="50487"/>
                  </a:lnTo>
                  <a:lnTo>
                    <a:pt x="826" y="65464"/>
                  </a:lnTo>
                  <a:lnTo>
                    <a:pt x="2074" y="81182"/>
                  </a:lnTo>
                  <a:lnTo>
                    <a:pt x="3727" y="97285"/>
                  </a:lnTo>
                  <a:lnTo>
                    <a:pt x="5375" y="113309"/>
                  </a:lnTo>
                  <a:lnTo>
                    <a:pt x="6783" y="129010"/>
                  </a:lnTo>
                  <a:lnTo>
                    <a:pt x="8048" y="144501"/>
                  </a:lnTo>
                  <a:lnTo>
                    <a:pt x="9505" y="160127"/>
                  </a:lnTo>
                  <a:lnTo>
                    <a:pt x="11332" y="176084"/>
                  </a:lnTo>
                  <a:lnTo>
                    <a:pt x="13390" y="192242"/>
                  </a:lnTo>
                  <a:lnTo>
                    <a:pt x="15317" y="208251"/>
                  </a:lnTo>
                  <a:lnTo>
                    <a:pt x="16906" y="223907"/>
                  </a:lnTo>
                  <a:lnTo>
                    <a:pt x="17956" y="239015"/>
                  </a:lnTo>
                  <a:lnTo>
                    <a:pt x="18204" y="253313"/>
                  </a:lnTo>
                  <a:lnTo>
                    <a:pt x="17592" y="266735"/>
                  </a:lnTo>
                  <a:lnTo>
                    <a:pt x="16376" y="279122"/>
                  </a:lnTo>
                  <a:lnTo>
                    <a:pt x="14904" y="291456"/>
                  </a:lnTo>
                  <a:lnTo>
                    <a:pt x="13048" y="305938"/>
                  </a:lnTo>
                  <a:lnTo>
                    <a:pt x="10529" y="3263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737823" y="800165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219960" y="2934"/>
                  </a:lnTo>
                  <a:lnTo>
                    <a:pt x="209471" y="5716"/>
                  </a:lnTo>
                  <a:lnTo>
                    <a:pt x="199164" y="8616"/>
                  </a:lnTo>
                  <a:lnTo>
                    <a:pt x="188690" y="11656"/>
                  </a:lnTo>
                  <a:lnTo>
                    <a:pt x="177698" y="14821"/>
                  </a:lnTo>
                  <a:lnTo>
                    <a:pt x="166060" y="18085"/>
                  </a:lnTo>
                  <a:lnTo>
                    <a:pt x="153979" y="21423"/>
                  </a:lnTo>
                  <a:lnTo>
                    <a:pt x="141873" y="24815"/>
                  </a:lnTo>
                  <a:lnTo>
                    <a:pt x="129986" y="28239"/>
                  </a:lnTo>
                  <a:lnTo>
                    <a:pt x="118225" y="31521"/>
                  </a:lnTo>
                  <a:lnTo>
                    <a:pt x="106263" y="34345"/>
                  </a:lnTo>
                  <a:lnTo>
                    <a:pt x="93923" y="36581"/>
                  </a:lnTo>
                  <a:lnTo>
                    <a:pt x="81347" y="38421"/>
                  </a:lnTo>
                  <a:lnTo>
                    <a:pt x="68898" y="40271"/>
                  </a:lnTo>
                  <a:lnTo>
                    <a:pt x="56789" y="42366"/>
                  </a:lnTo>
                  <a:lnTo>
                    <a:pt x="45318" y="44614"/>
                  </a:lnTo>
                  <a:lnTo>
                    <a:pt x="33715" y="46907"/>
                  </a:lnTo>
                  <a:lnTo>
                    <a:pt x="19843" y="4945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948394" y="663295"/>
              <a:ext cx="315855" cy="336913"/>
            </a:xfrm>
            <a:custGeom>
              <a:avLst/>
              <a:gdLst/>
              <a:ahLst/>
              <a:cxnLst/>
              <a:rect l="0" t="0" r="0" b="0"/>
              <a:pathLst>
                <a:path w="315855" h="336913">
                  <a:moveTo>
                    <a:pt x="0" y="0"/>
                  </a:moveTo>
                  <a:lnTo>
                    <a:pt x="2933" y="8868"/>
                  </a:lnTo>
                  <a:lnTo>
                    <a:pt x="5716" y="17855"/>
                  </a:lnTo>
                  <a:lnTo>
                    <a:pt x="8611" y="27855"/>
                  </a:lnTo>
                  <a:lnTo>
                    <a:pt x="11478" y="39008"/>
                  </a:lnTo>
                  <a:lnTo>
                    <a:pt x="13994" y="51468"/>
                  </a:lnTo>
                  <a:lnTo>
                    <a:pt x="16010" y="65180"/>
                  </a:lnTo>
                  <a:lnTo>
                    <a:pt x="17695" y="79943"/>
                  </a:lnTo>
                  <a:lnTo>
                    <a:pt x="19438" y="95521"/>
                  </a:lnTo>
                  <a:lnTo>
                    <a:pt x="21464" y="111694"/>
                  </a:lnTo>
                  <a:lnTo>
                    <a:pt x="23826" y="128127"/>
                  </a:lnTo>
                  <a:lnTo>
                    <a:pt x="26491" y="144386"/>
                  </a:lnTo>
                  <a:lnTo>
                    <a:pt x="29393" y="160246"/>
                  </a:lnTo>
                  <a:lnTo>
                    <a:pt x="32308" y="175675"/>
                  </a:lnTo>
                  <a:lnTo>
                    <a:pt x="34878" y="190729"/>
                  </a:lnTo>
                  <a:lnTo>
                    <a:pt x="36936" y="205489"/>
                  </a:lnTo>
                  <a:lnTo>
                    <a:pt x="38485" y="220029"/>
                  </a:lnTo>
                  <a:lnTo>
                    <a:pt x="39607" y="234413"/>
                  </a:lnTo>
                  <a:lnTo>
                    <a:pt x="40405" y="248589"/>
                  </a:lnTo>
                  <a:lnTo>
                    <a:pt x="41166" y="259153"/>
                  </a:lnTo>
                  <a:lnTo>
                    <a:pt x="42263" y="261971"/>
                  </a:lnTo>
                  <a:lnTo>
                    <a:pt x="43802" y="258613"/>
                  </a:lnTo>
                  <a:lnTo>
                    <a:pt x="45795" y="251275"/>
                  </a:lnTo>
                  <a:lnTo>
                    <a:pt x="48185" y="241464"/>
                  </a:lnTo>
                  <a:lnTo>
                    <a:pt x="50899" y="230130"/>
                  </a:lnTo>
                  <a:lnTo>
                    <a:pt x="54020" y="218171"/>
                  </a:lnTo>
                  <a:lnTo>
                    <a:pt x="57791" y="206554"/>
                  </a:lnTo>
                  <a:lnTo>
                    <a:pt x="62293" y="195775"/>
                  </a:lnTo>
                  <a:lnTo>
                    <a:pt x="67621" y="186561"/>
                  </a:lnTo>
                  <a:lnTo>
                    <a:pt x="73954" y="180027"/>
                  </a:lnTo>
                  <a:lnTo>
                    <a:pt x="81287" y="176528"/>
                  </a:lnTo>
                  <a:lnTo>
                    <a:pt x="89312" y="175941"/>
                  </a:lnTo>
                  <a:lnTo>
                    <a:pt x="97538" y="178039"/>
                  </a:lnTo>
                  <a:lnTo>
                    <a:pt x="105660" y="182403"/>
                  </a:lnTo>
                  <a:lnTo>
                    <a:pt x="113569" y="188378"/>
                  </a:lnTo>
                  <a:lnTo>
                    <a:pt x="121260" y="195201"/>
                  </a:lnTo>
                  <a:lnTo>
                    <a:pt x="128760" y="202380"/>
                  </a:lnTo>
                  <a:lnTo>
                    <a:pt x="135949" y="209991"/>
                  </a:lnTo>
                  <a:lnTo>
                    <a:pt x="142559" y="218546"/>
                  </a:lnTo>
                  <a:lnTo>
                    <a:pt x="148484" y="228267"/>
                  </a:lnTo>
                  <a:lnTo>
                    <a:pt x="153616" y="239085"/>
                  </a:lnTo>
                  <a:lnTo>
                    <a:pt x="157765" y="250806"/>
                  </a:lnTo>
                  <a:lnTo>
                    <a:pt x="160935" y="263117"/>
                  </a:lnTo>
                  <a:lnTo>
                    <a:pt x="163597" y="272478"/>
                  </a:lnTo>
                  <a:lnTo>
                    <a:pt x="166222" y="274898"/>
                  </a:lnTo>
                  <a:lnTo>
                    <a:pt x="168766" y="272130"/>
                  </a:lnTo>
                  <a:lnTo>
                    <a:pt x="171516" y="266403"/>
                  </a:lnTo>
                  <a:lnTo>
                    <a:pt x="174887" y="259320"/>
                  </a:lnTo>
                  <a:lnTo>
                    <a:pt x="179048" y="251766"/>
                  </a:lnTo>
                  <a:lnTo>
                    <a:pt x="184277" y="244308"/>
                  </a:lnTo>
                  <a:lnTo>
                    <a:pt x="191057" y="237403"/>
                  </a:lnTo>
                  <a:lnTo>
                    <a:pt x="199503" y="231222"/>
                  </a:lnTo>
                  <a:lnTo>
                    <a:pt x="209425" y="225891"/>
                  </a:lnTo>
                  <a:lnTo>
                    <a:pt x="220525" y="221595"/>
                  </a:lnTo>
                  <a:lnTo>
                    <a:pt x="232503" y="218325"/>
                  </a:lnTo>
                  <a:lnTo>
                    <a:pt x="244951" y="215769"/>
                  </a:lnTo>
                  <a:lnTo>
                    <a:pt x="257372" y="213430"/>
                  </a:lnTo>
                  <a:lnTo>
                    <a:pt x="269486" y="210984"/>
                  </a:lnTo>
                  <a:lnTo>
                    <a:pt x="280736" y="207829"/>
                  </a:lnTo>
                  <a:lnTo>
                    <a:pt x="290234" y="203034"/>
                  </a:lnTo>
                  <a:lnTo>
                    <a:pt x="297642" y="196257"/>
                  </a:lnTo>
                  <a:lnTo>
                    <a:pt x="302633" y="188128"/>
                  </a:lnTo>
                  <a:lnTo>
                    <a:pt x="304642" y="179909"/>
                  </a:lnTo>
                  <a:lnTo>
                    <a:pt x="303658" y="172352"/>
                  </a:lnTo>
                  <a:lnTo>
                    <a:pt x="300101" y="165674"/>
                  </a:lnTo>
                  <a:lnTo>
                    <a:pt x="294525" y="159815"/>
                  </a:lnTo>
                  <a:lnTo>
                    <a:pt x="287449" y="154630"/>
                  </a:lnTo>
                  <a:lnTo>
                    <a:pt x="279297" y="150285"/>
                  </a:lnTo>
                  <a:lnTo>
                    <a:pt x="270391" y="147257"/>
                  </a:lnTo>
                  <a:lnTo>
                    <a:pt x="260961" y="145700"/>
                  </a:lnTo>
                  <a:lnTo>
                    <a:pt x="251175" y="145635"/>
                  </a:lnTo>
                  <a:lnTo>
                    <a:pt x="241145" y="147111"/>
                  </a:lnTo>
                  <a:lnTo>
                    <a:pt x="230960" y="149999"/>
                  </a:lnTo>
                  <a:lnTo>
                    <a:pt x="221002" y="154208"/>
                  </a:lnTo>
                  <a:lnTo>
                    <a:pt x="211920" y="159775"/>
                  </a:lnTo>
                  <a:lnTo>
                    <a:pt x="204007" y="166591"/>
                  </a:lnTo>
                  <a:lnTo>
                    <a:pt x="197542" y="174437"/>
                  </a:lnTo>
                  <a:lnTo>
                    <a:pt x="192948" y="183074"/>
                  </a:lnTo>
                  <a:lnTo>
                    <a:pt x="190267" y="192289"/>
                  </a:lnTo>
                  <a:lnTo>
                    <a:pt x="189247" y="201917"/>
                  </a:lnTo>
                  <a:lnTo>
                    <a:pt x="189533" y="211832"/>
                  </a:lnTo>
                  <a:lnTo>
                    <a:pt x="190794" y="221946"/>
                  </a:lnTo>
                  <a:lnTo>
                    <a:pt x="192755" y="232195"/>
                  </a:lnTo>
                  <a:lnTo>
                    <a:pt x="195207" y="242536"/>
                  </a:lnTo>
                  <a:lnTo>
                    <a:pt x="198009" y="252933"/>
                  </a:lnTo>
                  <a:lnTo>
                    <a:pt x="201380" y="263205"/>
                  </a:lnTo>
                  <a:lnTo>
                    <a:pt x="205861" y="273029"/>
                  </a:lnTo>
                  <a:lnTo>
                    <a:pt x="211659" y="282266"/>
                  </a:lnTo>
                  <a:lnTo>
                    <a:pt x="218673" y="290944"/>
                  </a:lnTo>
                  <a:lnTo>
                    <a:pt x="226677" y="299159"/>
                  </a:lnTo>
                  <a:lnTo>
                    <a:pt x="235438" y="307011"/>
                  </a:lnTo>
                  <a:lnTo>
                    <a:pt x="244913" y="314268"/>
                  </a:lnTo>
                  <a:lnTo>
                    <a:pt x="255251" y="320390"/>
                  </a:lnTo>
                  <a:lnTo>
                    <a:pt x="266444" y="325175"/>
                  </a:lnTo>
                  <a:lnTo>
                    <a:pt x="277766" y="328735"/>
                  </a:lnTo>
                  <a:lnTo>
                    <a:pt x="288966" y="331675"/>
                  </a:lnTo>
                  <a:lnTo>
                    <a:pt x="301026" y="334253"/>
                  </a:lnTo>
                  <a:lnTo>
                    <a:pt x="315854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543951" y="637285"/>
              <a:ext cx="267781" cy="358897"/>
            </a:xfrm>
            <a:custGeom>
              <a:avLst/>
              <a:gdLst/>
              <a:ahLst/>
              <a:cxnLst/>
              <a:rect l="0" t="0" r="0" b="0"/>
              <a:pathLst>
                <a:path w="267781" h="358897">
                  <a:moveTo>
                    <a:pt x="88795" y="299751"/>
                  </a:moveTo>
                  <a:lnTo>
                    <a:pt x="88594" y="288217"/>
                  </a:lnTo>
                  <a:lnTo>
                    <a:pt x="86674" y="279008"/>
                  </a:lnTo>
                  <a:lnTo>
                    <a:pt x="82784" y="271309"/>
                  </a:lnTo>
                  <a:lnTo>
                    <a:pt x="77205" y="265073"/>
                  </a:lnTo>
                  <a:lnTo>
                    <a:pt x="70255" y="260659"/>
                  </a:lnTo>
                  <a:lnTo>
                    <a:pt x="62261" y="258118"/>
                  </a:lnTo>
                  <a:lnTo>
                    <a:pt x="53663" y="257533"/>
                  </a:lnTo>
                  <a:lnTo>
                    <a:pt x="44990" y="259179"/>
                  </a:lnTo>
                  <a:lnTo>
                    <a:pt x="36541" y="262989"/>
                  </a:lnTo>
                  <a:lnTo>
                    <a:pt x="28568" y="268629"/>
                  </a:lnTo>
                  <a:lnTo>
                    <a:pt x="21360" y="275694"/>
                  </a:lnTo>
                  <a:lnTo>
                    <a:pt x="14997" y="283817"/>
                  </a:lnTo>
                  <a:lnTo>
                    <a:pt x="9554" y="292860"/>
                  </a:lnTo>
                  <a:lnTo>
                    <a:pt x="5188" y="302908"/>
                  </a:lnTo>
                  <a:lnTo>
                    <a:pt x="1893" y="313910"/>
                  </a:lnTo>
                  <a:lnTo>
                    <a:pt x="0" y="325230"/>
                  </a:lnTo>
                  <a:lnTo>
                    <a:pt x="236" y="335763"/>
                  </a:lnTo>
                  <a:lnTo>
                    <a:pt x="2801" y="344941"/>
                  </a:lnTo>
                  <a:lnTo>
                    <a:pt x="7286" y="352237"/>
                  </a:lnTo>
                  <a:lnTo>
                    <a:pt x="12969" y="356931"/>
                  </a:lnTo>
                  <a:lnTo>
                    <a:pt x="19305" y="358896"/>
                  </a:lnTo>
                  <a:lnTo>
                    <a:pt x="25980" y="358470"/>
                  </a:lnTo>
                  <a:lnTo>
                    <a:pt x="32825" y="356148"/>
                  </a:lnTo>
                  <a:lnTo>
                    <a:pt x="39751" y="352407"/>
                  </a:lnTo>
                  <a:lnTo>
                    <a:pt x="46553" y="347476"/>
                  </a:lnTo>
                  <a:lnTo>
                    <a:pt x="52901" y="341354"/>
                  </a:lnTo>
                  <a:lnTo>
                    <a:pt x="58655" y="334124"/>
                  </a:lnTo>
                  <a:lnTo>
                    <a:pt x="63841" y="325814"/>
                  </a:lnTo>
                  <a:lnTo>
                    <a:pt x="68561" y="316326"/>
                  </a:lnTo>
                  <a:lnTo>
                    <a:pt x="72922" y="305713"/>
                  </a:lnTo>
                  <a:lnTo>
                    <a:pt x="77022" y="293991"/>
                  </a:lnTo>
                  <a:lnTo>
                    <a:pt x="80936" y="281066"/>
                  </a:lnTo>
                  <a:lnTo>
                    <a:pt x="84715" y="266999"/>
                  </a:lnTo>
                  <a:lnTo>
                    <a:pt x="88238" y="251977"/>
                  </a:lnTo>
                  <a:lnTo>
                    <a:pt x="91225" y="236216"/>
                  </a:lnTo>
                  <a:lnTo>
                    <a:pt x="93565" y="219910"/>
                  </a:lnTo>
                  <a:lnTo>
                    <a:pt x="95305" y="203215"/>
                  </a:lnTo>
                  <a:lnTo>
                    <a:pt x="96557" y="186249"/>
                  </a:lnTo>
                  <a:lnTo>
                    <a:pt x="97431" y="169095"/>
                  </a:lnTo>
                  <a:lnTo>
                    <a:pt x="97866" y="151813"/>
                  </a:lnTo>
                  <a:lnTo>
                    <a:pt x="97634" y="134443"/>
                  </a:lnTo>
                  <a:lnTo>
                    <a:pt x="96664" y="117016"/>
                  </a:lnTo>
                  <a:lnTo>
                    <a:pt x="95029" y="99548"/>
                  </a:lnTo>
                  <a:lnTo>
                    <a:pt x="92861" y="82054"/>
                  </a:lnTo>
                  <a:lnTo>
                    <a:pt x="90292" y="64552"/>
                  </a:lnTo>
                  <a:lnTo>
                    <a:pt x="87432" y="47374"/>
                  </a:lnTo>
                  <a:lnTo>
                    <a:pt x="84366" y="31139"/>
                  </a:lnTo>
                  <a:lnTo>
                    <a:pt x="81152" y="16173"/>
                  </a:lnTo>
                  <a:lnTo>
                    <a:pt x="77666" y="4702"/>
                  </a:lnTo>
                  <a:lnTo>
                    <a:pt x="74278" y="0"/>
                  </a:lnTo>
                  <a:lnTo>
                    <a:pt x="71835" y="1915"/>
                  </a:lnTo>
                  <a:lnTo>
                    <a:pt x="70283" y="8849"/>
                  </a:lnTo>
                  <a:lnTo>
                    <a:pt x="69330" y="19442"/>
                  </a:lnTo>
                  <a:lnTo>
                    <a:pt x="68744" y="32874"/>
                  </a:lnTo>
                  <a:lnTo>
                    <a:pt x="68386" y="48494"/>
                  </a:lnTo>
                  <a:lnTo>
                    <a:pt x="68331" y="65746"/>
                  </a:lnTo>
                  <a:lnTo>
                    <a:pt x="68834" y="84175"/>
                  </a:lnTo>
                  <a:lnTo>
                    <a:pt x="69993" y="103435"/>
                  </a:lnTo>
                  <a:lnTo>
                    <a:pt x="71759" y="123272"/>
                  </a:lnTo>
                  <a:lnTo>
                    <a:pt x="74016" y="143504"/>
                  </a:lnTo>
                  <a:lnTo>
                    <a:pt x="76646" y="164002"/>
                  </a:lnTo>
                  <a:lnTo>
                    <a:pt x="79547" y="184513"/>
                  </a:lnTo>
                  <a:lnTo>
                    <a:pt x="82640" y="204672"/>
                  </a:lnTo>
                  <a:lnTo>
                    <a:pt x="85872" y="224277"/>
                  </a:lnTo>
                  <a:lnTo>
                    <a:pt x="89362" y="242187"/>
                  </a:lnTo>
                  <a:lnTo>
                    <a:pt x="93421" y="256331"/>
                  </a:lnTo>
                  <a:lnTo>
                    <a:pt x="99162" y="265797"/>
                  </a:lnTo>
                  <a:lnTo>
                    <a:pt x="107080" y="270918"/>
                  </a:lnTo>
                  <a:lnTo>
                    <a:pt x="115749" y="272857"/>
                  </a:lnTo>
                  <a:lnTo>
                    <a:pt x="124748" y="272744"/>
                  </a:lnTo>
                  <a:lnTo>
                    <a:pt x="134054" y="271362"/>
                  </a:lnTo>
                  <a:lnTo>
                    <a:pt x="143657" y="269199"/>
                  </a:lnTo>
                  <a:lnTo>
                    <a:pt x="153679" y="266551"/>
                  </a:lnTo>
                  <a:lnTo>
                    <a:pt x="164374" y="263597"/>
                  </a:lnTo>
                  <a:lnTo>
                    <a:pt x="175810" y="260445"/>
                  </a:lnTo>
                  <a:lnTo>
                    <a:pt x="187586" y="256999"/>
                  </a:lnTo>
                  <a:lnTo>
                    <a:pt x="198956" y="252997"/>
                  </a:lnTo>
                  <a:lnTo>
                    <a:pt x="209514" y="248332"/>
                  </a:lnTo>
                  <a:lnTo>
                    <a:pt x="218718" y="242892"/>
                  </a:lnTo>
                  <a:lnTo>
                    <a:pt x="225765" y="236483"/>
                  </a:lnTo>
                  <a:lnTo>
                    <a:pt x="230419" y="229094"/>
                  </a:lnTo>
                  <a:lnTo>
                    <a:pt x="232762" y="220860"/>
                  </a:lnTo>
                  <a:lnTo>
                    <a:pt x="232913" y="211963"/>
                  </a:lnTo>
                  <a:lnTo>
                    <a:pt x="231159" y="202586"/>
                  </a:lnTo>
                  <a:lnTo>
                    <a:pt x="227561" y="193359"/>
                  </a:lnTo>
                  <a:lnTo>
                    <a:pt x="221882" y="185310"/>
                  </a:lnTo>
                  <a:lnTo>
                    <a:pt x="214186" y="178913"/>
                  </a:lnTo>
                  <a:lnTo>
                    <a:pt x="205106" y="174451"/>
                  </a:lnTo>
                  <a:lnTo>
                    <a:pt x="195634" y="172273"/>
                  </a:lnTo>
                  <a:lnTo>
                    <a:pt x="186385" y="172334"/>
                  </a:lnTo>
                  <a:lnTo>
                    <a:pt x="177737" y="174458"/>
                  </a:lnTo>
                  <a:lnTo>
                    <a:pt x="170009" y="178534"/>
                  </a:lnTo>
                  <a:lnTo>
                    <a:pt x="163264" y="184315"/>
                  </a:lnTo>
                  <a:lnTo>
                    <a:pt x="157549" y="191786"/>
                  </a:lnTo>
                  <a:lnTo>
                    <a:pt x="152992" y="201227"/>
                  </a:lnTo>
                  <a:lnTo>
                    <a:pt x="149557" y="212606"/>
                  </a:lnTo>
                  <a:lnTo>
                    <a:pt x="147230" y="225313"/>
                  </a:lnTo>
                  <a:lnTo>
                    <a:pt x="146108" y="238373"/>
                  </a:lnTo>
                  <a:lnTo>
                    <a:pt x="146135" y="251190"/>
                  </a:lnTo>
                  <a:lnTo>
                    <a:pt x="147287" y="263556"/>
                  </a:lnTo>
                  <a:lnTo>
                    <a:pt x="149655" y="275467"/>
                  </a:lnTo>
                  <a:lnTo>
                    <a:pt x="153178" y="286986"/>
                  </a:lnTo>
                  <a:lnTo>
                    <a:pt x="157831" y="297874"/>
                  </a:lnTo>
                  <a:lnTo>
                    <a:pt x="163703" y="307595"/>
                  </a:lnTo>
                  <a:lnTo>
                    <a:pt x="170728" y="315943"/>
                  </a:lnTo>
                  <a:lnTo>
                    <a:pt x="178715" y="322703"/>
                  </a:lnTo>
                  <a:lnTo>
                    <a:pt x="187447" y="327496"/>
                  </a:lnTo>
                  <a:lnTo>
                    <a:pt x="196726" y="330305"/>
                  </a:lnTo>
                  <a:lnTo>
                    <a:pt x="206398" y="331243"/>
                  </a:lnTo>
                  <a:lnTo>
                    <a:pt x="216342" y="330368"/>
                  </a:lnTo>
                  <a:lnTo>
                    <a:pt x="226461" y="327899"/>
                  </a:lnTo>
                  <a:lnTo>
                    <a:pt x="236240" y="324266"/>
                  </a:lnTo>
                  <a:lnTo>
                    <a:pt x="245707" y="319561"/>
                  </a:lnTo>
                  <a:lnTo>
                    <a:pt x="255689" y="312259"/>
                  </a:lnTo>
                  <a:lnTo>
                    <a:pt x="267780" y="2997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822259" y="879291"/>
              <a:ext cx="136871" cy="131445"/>
            </a:xfrm>
            <a:custGeom>
              <a:avLst/>
              <a:gdLst/>
              <a:ahLst/>
              <a:cxnLst/>
              <a:rect l="0" t="0" r="0" b="0"/>
              <a:pathLst>
                <a:path w="136871" h="131445">
                  <a:moveTo>
                    <a:pt x="0" y="26159"/>
                  </a:moveTo>
                  <a:lnTo>
                    <a:pt x="2933" y="34961"/>
                  </a:lnTo>
                  <a:lnTo>
                    <a:pt x="5716" y="43307"/>
                  </a:lnTo>
                  <a:lnTo>
                    <a:pt x="8615" y="52011"/>
                  </a:lnTo>
                  <a:lnTo>
                    <a:pt x="11655" y="61304"/>
                  </a:lnTo>
                  <a:lnTo>
                    <a:pt x="14820" y="71448"/>
                  </a:lnTo>
                  <a:lnTo>
                    <a:pt x="18084" y="82488"/>
                  </a:lnTo>
                  <a:lnTo>
                    <a:pt x="21423" y="94155"/>
                  </a:lnTo>
                  <a:lnTo>
                    <a:pt x="24813" y="105977"/>
                  </a:lnTo>
                  <a:lnTo>
                    <a:pt x="28205" y="117598"/>
                  </a:lnTo>
                  <a:lnTo>
                    <a:pt x="30256" y="126494"/>
                  </a:lnTo>
                  <a:lnTo>
                    <a:pt x="29812" y="129367"/>
                  </a:lnTo>
                  <a:lnTo>
                    <a:pt x="28240" y="126783"/>
                  </a:lnTo>
                  <a:lnTo>
                    <a:pt x="26513" y="120315"/>
                  </a:lnTo>
                  <a:lnTo>
                    <a:pt x="24852" y="111422"/>
                  </a:lnTo>
                  <a:lnTo>
                    <a:pt x="23043" y="101303"/>
                  </a:lnTo>
                  <a:lnTo>
                    <a:pt x="20943" y="90675"/>
                  </a:lnTo>
                  <a:lnTo>
                    <a:pt x="18851" y="79889"/>
                  </a:lnTo>
                  <a:lnTo>
                    <a:pt x="17423" y="69093"/>
                  </a:lnTo>
                  <a:lnTo>
                    <a:pt x="16982" y="58338"/>
                  </a:lnTo>
                  <a:lnTo>
                    <a:pt x="17686" y="47634"/>
                  </a:lnTo>
                  <a:lnTo>
                    <a:pt x="19685" y="36978"/>
                  </a:lnTo>
                  <a:lnTo>
                    <a:pt x="22929" y="26376"/>
                  </a:lnTo>
                  <a:lnTo>
                    <a:pt x="27378" y="16476"/>
                  </a:lnTo>
                  <a:lnTo>
                    <a:pt x="33106" y="8497"/>
                  </a:lnTo>
                  <a:lnTo>
                    <a:pt x="40030" y="2960"/>
                  </a:lnTo>
                  <a:lnTo>
                    <a:pt x="47949" y="59"/>
                  </a:lnTo>
                  <a:lnTo>
                    <a:pt x="56634" y="0"/>
                  </a:lnTo>
                  <a:lnTo>
                    <a:pt x="65877" y="2597"/>
                  </a:lnTo>
                  <a:lnTo>
                    <a:pt x="75354" y="7560"/>
                  </a:lnTo>
                  <a:lnTo>
                    <a:pt x="84636" y="14687"/>
                  </a:lnTo>
                  <a:lnTo>
                    <a:pt x="93502" y="23653"/>
                  </a:lnTo>
                  <a:lnTo>
                    <a:pt x="101758" y="33905"/>
                  </a:lnTo>
                  <a:lnTo>
                    <a:pt x="109158" y="44768"/>
                  </a:lnTo>
                  <a:lnTo>
                    <a:pt x="115650" y="55811"/>
                  </a:lnTo>
                  <a:lnTo>
                    <a:pt x="121196" y="66958"/>
                  </a:lnTo>
                  <a:lnTo>
                    <a:pt x="126225" y="79796"/>
                  </a:lnTo>
                  <a:lnTo>
                    <a:pt x="131179" y="98801"/>
                  </a:lnTo>
                  <a:lnTo>
                    <a:pt x="136870" y="1314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999961" y="894922"/>
              <a:ext cx="128822" cy="127300"/>
            </a:xfrm>
            <a:custGeom>
              <a:avLst/>
              <a:gdLst/>
              <a:ahLst/>
              <a:cxnLst/>
              <a:rect l="0" t="0" r="0" b="0"/>
              <a:pathLst>
                <a:path w="128822" h="127300">
                  <a:moveTo>
                    <a:pt x="74982" y="10528"/>
                  </a:moveTo>
                  <a:lnTo>
                    <a:pt x="66248" y="7796"/>
                  </a:lnTo>
                  <a:lnTo>
                    <a:pt x="58541" y="6934"/>
                  </a:lnTo>
                  <a:lnTo>
                    <a:pt x="51138" y="7924"/>
                  </a:lnTo>
                  <a:lnTo>
                    <a:pt x="43878" y="10463"/>
                  </a:lnTo>
                  <a:lnTo>
                    <a:pt x="36699" y="14247"/>
                  </a:lnTo>
                  <a:lnTo>
                    <a:pt x="29578" y="18987"/>
                  </a:lnTo>
                  <a:lnTo>
                    <a:pt x="22661" y="24593"/>
                  </a:lnTo>
                  <a:lnTo>
                    <a:pt x="16243" y="31172"/>
                  </a:lnTo>
                  <a:lnTo>
                    <a:pt x="10454" y="38702"/>
                  </a:lnTo>
                  <a:lnTo>
                    <a:pt x="5585" y="47045"/>
                  </a:lnTo>
                  <a:lnTo>
                    <a:pt x="2144" y="56022"/>
                  </a:lnTo>
                  <a:lnTo>
                    <a:pt x="283" y="65465"/>
                  </a:lnTo>
                  <a:lnTo>
                    <a:pt x="0" y="75076"/>
                  </a:lnTo>
                  <a:lnTo>
                    <a:pt x="1323" y="84450"/>
                  </a:lnTo>
                  <a:lnTo>
                    <a:pt x="4105" y="93376"/>
                  </a:lnTo>
                  <a:lnTo>
                    <a:pt x="8242" y="101675"/>
                  </a:lnTo>
                  <a:lnTo>
                    <a:pt x="13761" y="109102"/>
                  </a:lnTo>
                  <a:lnTo>
                    <a:pt x="20543" y="115608"/>
                  </a:lnTo>
                  <a:lnTo>
                    <a:pt x="28366" y="120977"/>
                  </a:lnTo>
                  <a:lnTo>
                    <a:pt x="36987" y="124761"/>
                  </a:lnTo>
                  <a:lnTo>
                    <a:pt x="46188" y="126857"/>
                  </a:lnTo>
                  <a:lnTo>
                    <a:pt x="55637" y="127299"/>
                  </a:lnTo>
                  <a:lnTo>
                    <a:pt x="64899" y="126083"/>
                  </a:lnTo>
                  <a:lnTo>
                    <a:pt x="73757" y="123378"/>
                  </a:lnTo>
                  <a:lnTo>
                    <a:pt x="82178" y="119462"/>
                  </a:lnTo>
                  <a:lnTo>
                    <a:pt x="90221" y="114625"/>
                  </a:lnTo>
                  <a:lnTo>
                    <a:pt x="97962" y="109113"/>
                  </a:lnTo>
                  <a:lnTo>
                    <a:pt x="105315" y="102956"/>
                  </a:lnTo>
                  <a:lnTo>
                    <a:pt x="112033" y="95993"/>
                  </a:lnTo>
                  <a:lnTo>
                    <a:pt x="118027" y="88196"/>
                  </a:lnTo>
                  <a:lnTo>
                    <a:pt x="123036" y="79672"/>
                  </a:lnTo>
                  <a:lnTo>
                    <a:pt x="126570" y="70572"/>
                  </a:lnTo>
                  <a:lnTo>
                    <a:pt x="128495" y="61046"/>
                  </a:lnTo>
                  <a:lnTo>
                    <a:pt x="128821" y="51378"/>
                  </a:lnTo>
                  <a:lnTo>
                    <a:pt x="127527" y="41968"/>
                  </a:lnTo>
                  <a:lnTo>
                    <a:pt x="124769" y="33020"/>
                  </a:lnTo>
                  <a:lnTo>
                    <a:pt x="120740" y="24850"/>
                  </a:lnTo>
                  <a:lnTo>
                    <a:pt x="114983" y="17171"/>
                  </a:lnTo>
                  <a:lnTo>
                    <a:pt x="104760" y="9310"/>
                  </a:lnTo>
                  <a:lnTo>
                    <a:pt x="8551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169699" y="887564"/>
              <a:ext cx="231628" cy="144229"/>
            </a:xfrm>
            <a:custGeom>
              <a:avLst/>
              <a:gdLst/>
              <a:ahLst/>
              <a:cxnLst/>
              <a:rect l="0" t="0" r="0" b="0"/>
              <a:pathLst>
                <a:path w="231628" h="144229">
                  <a:moveTo>
                    <a:pt x="0" y="38943"/>
                  </a:moveTo>
                  <a:lnTo>
                    <a:pt x="5800" y="44945"/>
                  </a:lnTo>
                  <a:lnTo>
                    <a:pt x="10725" y="51790"/>
                  </a:lnTo>
                  <a:lnTo>
                    <a:pt x="15227" y="60178"/>
                  </a:lnTo>
                  <a:lnTo>
                    <a:pt x="19448" y="69805"/>
                  </a:lnTo>
                  <a:lnTo>
                    <a:pt x="23462" y="80119"/>
                  </a:lnTo>
                  <a:lnTo>
                    <a:pt x="27299" y="90654"/>
                  </a:lnTo>
                  <a:lnTo>
                    <a:pt x="30157" y="98651"/>
                  </a:lnTo>
                  <a:lnTo>
                    <a:pt x="31027" y="100900"/>
                  </a:lnTo>
                  <a:lnTo>
                    <a:pt x="30297" y="98485"/>
                  </a:lnTo>
                  <a:lnTo>
                    <a:pt x="28697" y="92877"/>
                  </a:lnTo>
                  <a:lnTo>
                    <a:pt x="26927" y="84913"/>
                  </a:lnTo>
                  <a:lnTo>
                    <a:pt x="25368" y="75181"/>
                  </a:lnTo>
                  <a:lnTo>
                    <a:pt x="24302" y="64315"/>
                  </a:lnTo>
                  <a:lnTo>
                    <a:pt x="24024" y="52991"/>
                  </a:lnTo>
                  <a:lnTo>
                    <a:pt x="24620" y="41625"/>
                  </a:lnTo>
                  <a:lnTo>
                    <a:pt x="26324" y="30714"/>
                  </a:lnTo>
                  <a:lnTo>
                    <a:pt x="29593" y="20915"/>
                  </a:lnTo>
                  <a:lnTo>
                    <a:pt x="34529" y="12488"/>
                  </a:lnTo>
                  <a:lnTo>
                    <a:pt x="40774" y="5829"/>
                  </a:lnTo>
                  <a:lnTo>
                    <a:pt x="47721" y="1629"/>
                  </a:lnTo>
                  <a:lnTo>
                    <a:pt x="54946" y="32"/>
                  </a:lnTo>
                  <a:lnTo>
                    <a:pt x="62234" y="890"/>
                  </a:lnTo>
                  <a:lnTo>
                    <a:pt x="69500" y="4041"/>
                  </a:lnTo>
                  <a:lnTo>
                    <a:pt x="76711" y="9157"/>
                  </a:lnTo>
                  <a:lnTo>
                    <a:pt x="83706" y="15825"/>
                  </a:lnTo>
                  <a:lnTo>
                    <a:pt x="90184" y="23654"/>
                  </a:lnTo>
                  <a:lnTo>
                    <a:pt x="96040" y="32287"/>
                  </a:lnTo>
                  <a:lnTo>
                    <a:pt x="101863" y="40260"/>
                  </a:lnTo>
                  <a:lnTo>
                    <a:pt x="108361" y="44053"/>
                  </a:lnTo>
                  <a:lnTo>
                    <a:pt x="114810" y="42033"/>
                  </a:lnTo>
                  <a:lnTo>
                    <a:pt x="120316" y="36057"/>
                  </a:lnTo>
                  <a:lnTo>
                    <a:pt x="125316" y="28011"/>
                  </a:lnTo>
                  <a:lnTo>
                    <a:pt x="130747" y="19647"/>
                  </a:lnTo>
                  <a:lnTo>
                    <a:pt x="137094" y="11913"/>
                  </a:lnTo>
                  <a:lnTo>
                    <a:pt x="144265" y="5582"/>
                  </a:lnTo>
                  <a:lnTo>
                    <a:pt x="151819" y="1531"/>
                  </a:lnTo>
                  <a:lnTo>
                    <a:pt x="159444" y="0"/>
                  </a:lnTo>
                  <a:lnTo>
                    <a:pt x="166997" y="885"/>
                  </a:lnTo>
                  <a:lnTo>
                    <a:pt x="174438" y="4046"/>
                  </a:lnTo>
                  <a:lnTo>
                    <a:pt x="181766" y="9164"/>
                  </a:lnTo>
                  <a:lnTo>
                    <a:pt x="188837" y="15832"/>
                  </a:lnTo>
                  <a:lnTo>
                    <a:pt x="195367" y="23659"/>
                  </a:lnTo>
                  <a:lnTo>
                    <a:pt x="201242" y="32329"/>
                  </a:lnTo>
                  <a:lnTo>
                    <a:pt x="206510" y="41757"/>
                  </a:lnTo>
                  <a:lnTo>
                    <a:pt x="211283" y="52070"/>
                  </a:lnTo>
                  <a:lnTo>
                    <a:pt x="215677" y="63264"/>
                  </a:lnTo>
                  <a:lnTo>
                    <a:pt x="219641" y="75183"/>
                  </a:lnTo>
                  <a:lnTo>
                    <a:pt x="223353" y="89082"/>
                  </a:lnTo>
                  <a:lnTo>
                    <a:pt x="227144" y="109535"/>
                  </a:lnTo>
                  <a:lnTo>
                    <a:pt x="231627" y="14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453969" y="905450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71"/>
                  </a:lnTo>
                  <a:lnTo>
                    <a:pt x="3863" y="50553"/>
                  </a:lnTo>
                  <a:lnTo>
                    <a:pt x="6180" y="61745"/>
                  </a:lnTo>
                  <a:lnTo>
                    <a:pt x="8841" y="72723"/>
                  </a:lnTo>
                  <a:lnTo>
                    <a:pt x="11604" y="83286"/>
                  </a:lnTo>
                  <a:lnTo>
                    <a:pt x="14361" y="94110"/>
                  </a:lnTo>
                  <a:lnTo>
                    <a:pt x="17356" y="107267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443440" y="83175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540265" y="869160"/>
              <a:ext cx="124274" cy="141576"/>
            </a:xfrm>
            <a:custGeom>
              <a:avLst/>
              <a:gdLst/>
              <a:ahLst/>
              <a:cxnLst/>
              <a:rect l="0" t="0" r="0" b="0"/>
              <a:pathLst>
                <a:path w="124274" h="141576">
                  <a:moveTo>
                    <a:pt x="8460" y="36290"/>
                  </a:moveTo>
                  <a:lnTo>
                    <a:pt x="11327" y="45159"/>
                  </a:lnTo>
                  <a:lnTo>
                    <a:pt x="13469" y="54146"/>
                  </a:lnTo>
                  <a:lnTo>
                    <a:pt x="15072" y="64141"/>
                  </a:lnTo>
                  <a:lnTo>
                    <a:pt x="16252" y="75122"/>
                  </a:lnTo>
                  <a:lnTo>
                    <a:pt x="17100" y="86933"/>
                  </a:lnTo>
                  <a:lnTo>
                    <a:pt x="17674" y="99348"/>
                  </a:lnTo>
                  <a:lnTo>
                    <a:pt x="17202" y="110630"/>
                  </a:lnTo>
                  <a:lnTo>
                    <a:pt x="14863" y="117574"/>
                  </a:lnTo>
                  <a:lnTo>
                    <a:pt x="11524" y="118966"/>
                  </a:lnTo>
                  <a:lnTo>
                    <a:pt x="8197" y="115682"/>
                  </a:lnTo>
                  <a:lnTo>
                    <a:pt x="5383" y="108975"/>
                  </a:lnTo>
                  <a:lnTo>
                    <a:pt x="3202" y="99723"/>
                  </a:lnTo>
                  <a:lnTo>
                    <a:pt x="1595" y="88373"/>
                  </a:lnTo>
                  <a:lnTo>
                    <a:pt x="456" y="75328"/>
                  </a:lnTo>
                  <a:lnTo>
                    <a:pt x="0" y="61309"/>
                  </a:lnTo>
                  <a:lnTo>
                    <a:pt x="744" y="47274"/>
                  </a:lnTo>
                  <a:lnTo>
                    <a:pt x="2882" y="33775"/>
                  </a:lnTo>
                  <a:lnTo>
                    <a:pt x="6622" y="21608"/>
                  </a:lnTo>
                  <a:lnTo>
                    <a:pt x="12338" y="11950"/>
                  </a:lnTo>
                  <a:lnTo>
                    <a:pt x="20035" y="5207"/>
                  </a:lnTo>
                  <a:lnTo>
                    <a:pt x="29271" y="1291"/>
                  </a:lnTo>
                  <a:lnTo>
                    <a:pt x="39372" y="0"/>
                  </a:lnTo>
                  <a:lnTo>
                    <a:pt x="49856" y="946"/>
                  </a:lnTo>
                  <a:lnTo>
                    <a:pt x="60144" y="3813"/>
                  </a:lnTo>
                  <a:lnTo>
                    <a:pt x="69512" y="8461"/>
                  </a:lnTo>
                  <a:lnTo>
                    <a:pt x="77658" y="14657"/>
                  </a:lnTo>
                  <a:lnTo>
                    <a:pt x="84634" y="22253"/>
                  </a:lnTo>
                  <a:lnTo>
                    <a:pt x="90644" y="31254"/>
                  </a:lnTo>
                  <a:lnTo>
                    <a:pt x="95913" y="41527"/>
                  </a:lnTo>
                  <a:lnTo>
                    <a:pt x="100642" y="52679"/>
                  </a:lnTo>
                  <a:lnTo>
                    <a:pt x="104988" y="64157"/>
                  </a:lnTo>
                  <a:lnTo>
                    <a:pt x="109061" y="75612"/>
                  </a:lnTo>
                  <a:lnTo>
                    <a:pt x="112795" y="86839"/>
                  </a:lnTo>
                  <a:lnTo>
                    <a:pt x="116321" y="98996"/>
                  </a:lnTo>
                  <a:lnTo>
                    <a:pt x="119952" y="115382"/>
                  </a:lnTo>
                  <a:lnTo>
                    <a:pt x="124273" y="1415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732575" y="876759"/>
              <a:ext cx="174120" cy="138764"/>
            </a:xfrm>
            <a:custGeom>
              <a:avLst/>
              <a:gdLst/>
              <a:ahLst/>
              <a:cxnLst/>
              <a:rect l="0" t="0" r="0" b="0"/>
              <a:pathLst>
                <a:path w="174120" h="138764">
                  <a:moveTo>
                    <a:pt x="89891" y="81334"/>
                  </a:moveTo>
                  <a:lnTo>
                    <a:pt x="86890" y="69666"/>
                  </a:lnTo>
                  <a:lnTo>
                    <a:pt x="83468" y="59177"/>
                  </a:lnTo>
                  <a:lnTo>
                    <a:pt x="79272" y="48880"/>
                  </a:lnTo>
                  <a:lnTo>
                    <a:pt x="74372" y="38751"/>
                  </a:lnTo>
                  <a:lnTo>
                    <a:pt x="68890" y="29056"/>
                  </a:lnTo>
                  <a:lnTo>
                    <a:pt x="62955" y="19933"/>
                  </a:lnTo>
                  <a:lnTo>
                    <a:pt x="56520" y="11849"/>
                  </a:lnTo>
                  <a:lnTo>
                    <a:pt x="49374" y="5632"/>
                  </a:lnTo>
                  <a:lnTo>
                    <a:pt x="41466" y="1582"/>
                  </a:lnTo>
                  <a:lnTo>
                    <a:pt x="33208" y="0"/>
                  </a:lnTo>
                  <a:lnTo>
                    <a:pt x="25350" y="1434"/>
                  </a:lnTo>
                  <a:lnTo>
                    <a:pt x="18296" y="5887"/>
                  </a:lnTo>
                  <a:lnTo>
                    <a:pt x="12255" y="13096"/>
                  </a:lnTo>
                  <a:lnTo>
                    <a:pt x="7422" y="22810"/>
                  </a:lnTo>
                  <a:lnTo>
                    <a:pt x="3772" y="34626"/>
                  </a:lnTo>
                  <a:lnTo>
                    <a:pt x="1287" y="47758"/>
                  </a:lnTo>
                  <a:lnTo>
                    <a:pt x="52" y="61169"/>
                  </a:lnTo>
                  <a:lnTo>
                    <a:pt x="0" y="74253"/>
                  </a:lnTo>
                  <a:lnTo>
                    <a:pt x="1097" y="86815"/>
                  </a:lnTo>
                  <a:lnTo>
                    <a:pt x="3428" y="98863"/>
                  </a:lnTo>
                  <a:lnTo>
                    <a:pt x="6926" y="110469"/>
                  </a:lnTo>
                  <a:lnTo>
                    <a:pt x="11562" y="121078"/>
                  </a:lnTo>
                  <a:lnTo>
                    <a:pt x="17423" y="129547"/>
                  </a:lnTo>
                  <a:lnTo>
                    <a:pt x="24431" y="135419"/>
                  </a:lnTo>
                  <a:lnTo>
                    <a:pt x="32067" y="138549"/>
                  </a:lnTo>
                  <a:lnTo>
                    <a:pt x="39499" y="138763"/>
                  </a:lnTo>
                  <a:lnTo>
                    <a:pt x="46270" y="136274"/>
                  </a:lnTo>
                  <a:lnTo>
                    <a:pt x="52288" y="131555"/>
                  </a:lnTo>
                  <a:lnTo>
                    <a:pt x="57639" y="125123"/>
                  </a:lnTo>
                  <a:lnTo>
                    <a:pt x="62459" y="117437"/>
                  </a:lnTo>
                  <a:lnTo>
                    <a:pt x="66884" y="108859"/>
                  </a:lnTo>
                  <a:lnTo>
                    <a:pt x="71023" y="99658"/>
                  </a:lnTo>
                  <a:lnTo>
                    <a:pt x="74969" y="90099"/>
                  </a:lnTo>
                  <a:lnTo>
                    <a:pt x="78985" y="82830"/>
                  </a:lnTo>
                  <a:lnTo>
                    <a:pt x="83101" y="81071"/>
                  </a:lnTo>
                  <a:lnTo>
                    <a:pt x="87085" y="83861"/>
                  </a:lnTo>
                  <a:lnTo>
                    <a:pt x="91289" y="89594"/>
                  </a:lnTo>
                  <a:lnTo>
                    <a:pt x="95978" y="96969"/>
                  </a:lnTo>
                  <a:lnTo>
                    <a:pt x="101207" y="104975"/>
                  </a:lnTo>
                  <a:lnTo>
                    <a:pt x="106916" y="113043"/>
                  </a:lnTo>
                  <a:lnTo>
                    <a:pt x="113172" y="120461"/>
                  </a:lnTo>
                  <a:lnTo>
                    <a:pt x="120186" y="126251"/>
                  </a:lnTo>
                  <a:lnTo>
                    <a:pt x="127999" y="130044"/>
                  </a:lnTo>
                  <a:lnTo>
                    <a:pt x="136251" y="132137"/>
                  </a:lnTo>
                  <a:lnTo>
                    <a:pt x="145187" y="133413"/>
                  </a:lnTo>
                  <a:lnTo>
                    <a:pt x="156709" y="133980"/>
                  </a:lnTo>
                  <a:lnTo>
                    <a:pt x="174119" y="1339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917221" y="694880"/>
              <a:ext cx="10531" cy="326385"/>
            </a:xfrm>
            <a:custGeom>
              <a:avLst/>
              <a:gdLst/>
              <a:ahLst/>
              <a:cxnLst/>
              <a:rect l="0" t="0" r="0" b="0"/>
              <a:pathLst>
                <a:path w="10531" h="326385">
                  <a:moveTo>
                    <a:pt x="1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87"/>
                  </a:lnTo>
                  <a:lnTo>
                    <a:pt x="0" y="62321"/>
                  </a:lnTo>
                  <a:lnTo>
                    <a:pt x="0" y="81110"/>
                  </a:lnTo>
                  <a:lnTo>
                    <a:pt x="0" y="101341"/>
                  </a:lnTo>
                  <a:lnTo>
                    <a:pt x="0" y="122435"/>
                  </a:lnTo>
                  <a:lnTo>
                    <a:pt x="0" y="143498"/>
                  </a:lnTo>
                  <a:lnTo>
                    <a:pt x="5" y="164018"/>
                  </a:lnTo>
                  <a:lnTo>
                    <a:pt x="178" y="183537"/>
                  </a:lnTo>
                  <a:lnTo>
                    <a:pt x="828" y="201499"/>
                  </a:lnTo>
                  <a:lnTo>
                    <a:pt x="2076" y="217768"/>
                  </a:lnTo>
                  <a:lnTo>
                    <a:pt x="3729" y="232693"/>
                  </a:lnTo>
                  <a:lnTo>
                    <a:pt x="5377" y="246887"/>
                  </a:lnTo>
                  <a:lnTo>
                    <a:pt x="6780" y="260766"/>
                  </a:lnTo>
                  <a:lnTo>
                    <a:pt x="7875" y="274134"/>
                  </a:lnTo>
                  <a:lnTo>
                    <a:pt x="8803" y="287693"/>
                  </a:lnTo>
                  <a:lnTo>
                    <a:pt x="9641" y="303758"/>
                  </a:lnTo>
                  <a:lnTo>
                    <a:pt x="10530" y="3263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727710" y="831751"/>
              <a:ext cx="294798" cy="10529"/>
            </a:xfrm>
            <a:custGeom>
              <a:avLst/>
              <a:gdLst/>
              <a:ahLst/>
              <a:cxnLst/>
              <a:rect l="0" t="0" r="0" b="0"/>
              <a:pathLst>
                <a:path w="294798" h="10529">
                  <a:moveTo>
                    <a:pt x="294797" y="0"/>
                  </a:moveTo>
                  <a:lnTo>
                    <a:pt x="280194" y="67"/>
                  </a:lnTo>
                  <a:lnTo>
                    <a:pt x="266924" y="707"/>
                  </a:lnTo>
                  <a:lnTo>
                    <a:pt x="253718" y="1999"/>
                  </a:lnTo>
                  <a:lnTo>
                    <a:pt x="240204" y="3686"/>
                  </a:lnTo>
                  <a:lnTo>
                    <a:pt x="226046" y="5354"/>
                  </a:lnTo>
                  <a:lnTo>
                    <a:pt x="211136" y="6767"/>
                  </a:lnTo>
                  <a:lnTo>
                    <a:pt x="195371" y="7865"/>
                  </a:lnTo>
                  <a:lnTo>
                    <a:pt x="178576" y="8676"/>
                  </a:lnTo>
                  <a:lnTo>
                    <a:pt x="160767" y="9255"/>
                  </a:lnTo>
                  <a:lnTo>
                    <a:pt x="142420" y="9661"/>
                  </a:lnTo>
                  <a:lnTo>
                    <a:pt x="124338" y="9941"/>
                  </a:lnTo>
                  <a:lnTo>
                    <a:pt x="106957" y="10132"/>
                  </a:lnTo>
                  <a:lnTo>
                    <a:pt x="90355" y="10262"/>
                  </a:lnTo>
                  <a:lnTo>
                    <a:pt x="74439" y="10350"/>
                  </a:lnTo>
                  <a:lnTo>
                    <a:pt x="59085" y="10409"/>
                  </a:lnTo>
                  <a:lnTo>
                    <a:pt x="44756" y="10448"/>
                  </a:lnTo>
                  <a:lnTo>
                    <a:pt x="31113" y="10479"/>
                  </a:lnTo>
                  <a:lnTo>
                    <a:pt x="16953" y="1050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969449" y="922913"/>
              <a:ext cx="131117" cy="133205"/>
            </a:xfrm>
            <a:custGeom>
              <a:avLst/>
              <a:gdLst/>
              <a:ahLst/>
              <a:cxnLst/>
              <a:rect l="0" t="0" r="0" b="0"/>
              <a:pathLst>
                <a:path w="131117" h="133205">
                  <a:moveTo>
                    <a:pt x="84644" y="3594"/>
                  </a:moveTo>
                  <a:lnTo>
                    <a:pt x="75910" y="862"/>
                  </a:lnTo>
                  <a:lnTo>
                    <a:pt x="68203" y="0"/>
                  </a:lnTo>
                  <a:lnTo>
                    <a:pt x="60796" y="990"/>
                  </a:lnTo>
                  <a:lnTo>
                    <a:pt x="53362" y="3529"/>
                  </a:lnTo>
                  <a:lnTo>
                    <a:pt x="45535" y="7313"/>
                  </a:lnTo>
                  <a:lnTo>
                    <a:pt x="37165" y="12053"/>
                  </a:lnTo>
                  <a:lnTo>
                    <a:pt x="28595" y="17659"/>
                  </a:lnTo>
                  <a:lnTo>
                    <a:pt x="20529" y="24238"/>
                  </a:lnTo>
                  <a:lnTo>
                    <a:pt x="13337" y="31768"/>
                  </a:lnTo>
                  <a:lnTo>
                    <a:pt x="7375" y="40111"/>
                  </a:lnTo>
                  <a:lnTo>
                    <a:pt x="3128" y="49088"/>
                  </a:lnTo>
                  <a:lnTo>
                    <a:pt x="688" y="58531"/>
                  </a:lnTo>
                  <a:lnTo>
                    <a:pt x="0" y="68143"/>
                  </a:lnTo>
                  <a:lnTo>
                    <a:pt x="1043" y="77516"/>
                  </a:lnTo>
                  <a:lnTo>
                    <a:pt x="3634" y="86447"/>
                  </a:lnTo>
                  <a:lnTo>
                    <a:pt x="7642" y="94918"/>
                  </a:lnTo>
                  <a:lnTo>
                    <a:pt x="13072" y="102994"/>
                  </a:lnTo>
                  <a:lnTo>
                    <a:pt x="19801" y="110753"/>
                  </a:lnTo>
                  <a:lnTo>
                    <a:pt x="27757" y="117947"/>
                  </a:lnTo>
                  <a:lnTo>
                    <a:pt x="37000" y="124028"/>
                  </a:lnTo>
                  <a:lnTo>
                    <a:pt x="47436" y="128775"/>
                  </a:lnTo>
                  <a:lnTo>
                    <a:pt x="58698" y="131963"/>
                  </a:lnTo>
                  <a:lnTo>
                    <a:pt x="70249" y="133204"/>
                  </a:lnTo>
                  <a:lnTo>
                    <a:pt x="81750" y="132475"/>
                  </a:lnTo>
                  <a:lnTo>
                    <a:pt x="92739" y="129883"/>
                  </a:lnTo>
                  <a:lnTo>
                    <a:pt x="102587" y="125486"/>
                  </a:lnTo>
                  <a:lnTo>
                    <a:pt x="111054" y="119489"/>
                  </a:lnTo>
                  <a:lnTo>
                    <a:pt x="118078" y="112042"/>
                  </a:lnTo>
                  <a:lnTo>
                    <a:pt x="123587" y="103149"/>
                  </a:lnTo>
                  <a:lnTo>
                    <a:pt x="127694" y="92956"/>
                  </a:lnTo>
                  <a:lnTo>
                    <a:pt x="130319" y="82029"/>
                  </a:lnTo>
                  <a:lnTo>
                    <a:pt x="131116" y="71235"/>
                  </a:lnTo>
                  <a:lnTo>
                    <a:pt x="130057" y="61058"/>
                  </a:lnTo>
                  <a:lnTo>
                    <a:pt x="127229" y="51769"/>
                  </a:lnTo>
                  <a:lnTo>
                    <a:pt x="122665" y="43602"/>
                  </a:lnTo>
                  <a:lnTo>
                    <a:pt x="116571" y="36560"/>
                  </a:lnTo>
                  <a:lnTo>
                    <a:pt x="109706" y="30627"/>
                  </a:lnTo>
                  <a:lnTo>
                    <a:pt x="102611" y="25288"/>
                  </a:lnTo>
                  <a:lnTo>
                    <a:pt x="94668" y="20073"/>
                  </a:lnTo>
                  <a:lnTo>
                    <a:pt x="84644" y="141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096207" y="863336"/>
              <a:ext cx="157928" cy="157168"/>
            </a:xfrm>
            <a:custGeom>
              <a:avLst/>
              <a:gdLst/>
              <a:ahLst/>
              <a:cxnLst/>
              <a:rect l="0" t="0" r="0" b="0"/>
              <a:pathLst>
                <a:path w="157928" h="157168">
                  <a:moveTo>
                    <a:pt x="0" y="84228"/>
                  </a:moveTo>
                  <a:lnTo>
                    <a:pt x="5868" y="90096"/>
                  </a:lnTo>
                  <a:lnTo>
                    <a:pt x="11432" y="95660"/>
                  </a:lnTo>
                  <a:lnTo>
                    <a:pt x="17230" y="101464"/>
                  </a:lnTo>
                  <a:lnTo>
                    <a:pt x="23311" y="107718"/>
                  </a:lnTo>
                  <a:lnTo>
                    <a:pt x="29642" y="114696"/>
                  </a:lnTo>
                  <a:lnTo>
                    <a:pt x="36170" y="122477"/>
                  </a:lnTo>
                  <a:lnTo>
                    <a:pt x="42846" y="130979"/>
                  </a:lnTo>
                  <a:lnTo>
                    <a:pt x="49628" y="140058"/>
                  </a:lnTo>
                  <a:lnTo>
                    <a:pt x="56441" y="149492"/>
                  </a:lnTo>
                  <a:lnTo>
                    <a:pt x="61694" y="156366"/>
                  </a:lnTo>
                  <a:lnTo>
                    <a:pt x="63600" y="157167"/>
                  </a:lnTo>
                  <a:lnTo>
                    <a:pt x="63074" y="152972"/>
                  </a:lnTo>
                  <a:lnTo>
                    <a:pt x="61002" y="145398"/>
                  </a:lnTo>
                  <a:lnTo>
                    <a:pt x="57714" y="135606"/>
                  </a:lnTo>
                  <a:lnTo>
                    <a:pt x="53441" y="124369"/>
                  </a:lnTo>
                  <a:lnTo>
                    <a:pt x="48890" y="112350"/>
                  </a:lnTo>
                  <a:lnTo>
                    <a:pt x="45180" y="100183"/>
                  </a:lnTo>
                  <a:lnTo>
                    <a:pt x="42863" y="88209"/>
                  </a:lnTo>
                  <a:lnTo>
                    <a:pt x="41965" y="76534"/>
                  </a:lnTo>
                  <a:lnTo>
                    <a:pt x="42273" y="65151"/>
                  </a:lnTo>
                  <a:lnTo>
                    <a:pt x="43530" y="54020"/>
                  </a:lnTo>
                  <a:lnTo>
                    <a:pt x="45984" y="43577"/>
                  </a:lnTo>
                  <a:lnTo>
                    <a:pt x="50356" y="34694"/>
                  </a:lnTo>
                  <a:lnTo>
                    <a:pt x="56885" y="27716"/>
                  </a:lnTo>
                  <a:lnTo>
                    <a:pt x="65199" y="22351"/>
                  </a:lnTo>
                  <a:lnTo>
                    <a:pt x="74613" y="17970"/>
                  </a:lnTo>
                  <a:lnTo>
                    <a:pt x="84612" y="14097"/>
                  </a:lnTo>
                  <a:lnTo>
                    <a:pt x="95022" y="10617"/>
                  </a:lnTo>
                  <a:lnTo>
                    <a:pt x="107271" y="7346"/>
                  </a:lnTo>
                  <a:lnTo>
                    <a:pt x="125778" y="3990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296249" y="102126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422176" y="1094963"/>
              <a:ext cx="1768789" cy="52567"/>
            </a:xfrm>
            <a:custGeom>
              <a:avLst/>
              <a:gdLst/>
              <a:ahLst/>
              <a:cxnLst/>
              <a:rect l="0" t="0" r="0" b="0"/>
              <a:pathLst>
                <a:path w="1768789" h="52567">
                  <a:moveTo>
                    <a:pt x="1768788" y="0"/>
                  </a:moveTo>
                  <a:lnTo>
                    <a:pt x="1762920" y="5868"/>
                  </a:lnTo>
                  <a:lnTo>
                    <a:pt x="1757355" y="11432"/>
                  </a:lnTo>
                  <a:lnTo>
                    <a:pt x="1751552" y="17218"/>
                  </a:lnTo>
                  <a:lnTo>
                    <a:pt x="1745298" y="22780"/>
                  </a:lnTo>
                  <a:lnTo>
                    <a:pt x="1738321" y="27165"/>
                  </a:lnTo>
                  <a:lnTo>
                    <a:pt x="1730543" y="29928"/>
                  </a:lnTo>
                  <a:lnTo>
                    <a:pt x="1722215" y="30955"/>
                  </a:lnTo>
                  <a:lnTo>
                    <a:pt x="1713783" y="30200"/>
                  </a:lnTo>
                  <a:lnTo>
                    <a:pt x="1705523" y="27836"/>
                  </a:lnTo>
                  <a:lnTo>
                    <a:pt x="1697521" y="24165"/>
                  </a:lnTo>
                  <a:lnTo>
                    <a:pt x="1689768" y="19500"/>
                  </a:lnTo>
                  <a:lnTo>
                    <a:pt x="1682216" y="14130"/>
                  </a:lnTo>
                  <a:lnTo>
                    <a:pt x="1674652" y="8918"/>
                  </a:lnTo>
                  <a:lnTo>
                    <a:pt x="1666728" y="5252"/>
                  </a:lnTo>
                  <a:lnTo>
                    <a:pt x="1658284" y="3764"/>
                  </a:lnTo>
                  <a:lnTo>
                    <a:pt x="1649493" y="4565"/>
                  </a:lnTo>
                  <a:lnTo>
                    <a:pt x="1640745" y="7613"/>
                  </a:lnTo>
                  <a:lnTo>
                    <a:pt x="1632260" y="12609"/>
                  </a:lnTo>
                  <a:lnTo>
                    <a:pt x="1623766" y="18501"/>
                  </a:lnTo>
                  <a:lnTo>
                    <a:pt x="1614617" y="23673"/>
                  </a:lnTo>
                  <a:lnTo>
                    <a:pt x="1604507" y="27276"/>
                  </a:lnTo>
                  <a:lnTo>
                    <a:pt x="1593766" y="29024"/>
                  </a:lnTo>
                  <a:lnTo>
                    <a:pt x="1583164" y="28832"/>
                  </a:lnTo>
                  <a:lnTo>
                    <a:pt x="1573138" y="26898"/>
                  </a:lnTo>
                  <a:lnTo>
                    <a:pt x="1563628" y="24044"/>
                  </a:lnTo>
                  <a:lnTo>
                    <a:pt x="1554257" y="21532"/>
                  </a:lnTo>
                  <a:lnTo>
                    <a:pt x="1544771" y="20056"/>
                  </a:lnTo>
                  <a:lnTo>
                    <a:pt x="1535249" y="20074"/>
                  </a:lnTo>
                  <a:lnTo>
                    <a:pt x="1525996" y="22067"/>
                  </a:lnTo>
                  <a:lnTo>
                    <a:pt x="1517164" y="26062"/>
                  </a:lnTo>
                  <a:lnTo>
                    <a:pt x="1508435" y="31134"/>
                  </a:lnTo>
                  <a:lnTo>
                    <a:pt x="1499127" y="35681"/>
                  </a:lnTo>
                  <a:lnTo>
                    <a:pt x="1488909" y="38828"/>
                  </a:lnTo>
                  <a:lnTo>
                    <a:pt x="1478097" y="40254"/>
                  </a:lnTo>
                  <a:lnTo>
                    <a:pt x="1467446" y="39837"/>
                  </a:lnTo>
                  <a:lnTo>
                    <a:pt x="1457390" y="37749"/>
                  </a:lnTo>
                  <a:lnTo>
                    <a:pt x="1447857" y="34789"/>
                  </a:lnTo>
                  <a:lnTo>
                    <a:pt x="1438471" y="32206"/>
                  </a:lnTo>
                  <a:lnTo>
                    <a:pt x="1428972" y="30677"/>
                  </a:lnTo>
                  <a:lnTo>
                    <a:pt x="1419270" y="30490"/>
                  </a:lnTo>
                  <a:lnTo>
                    <a:pt x="1409365" y="31813"/>
                  </a:lnTo>
                  <a:lnTo>
                    <a:pt x="1399287" y="34555"/>
                  </a:lnTo>
                  <a:lnTo>
                    <a:pt x="1389076" y="38310"/>
                  </a:lnTo>
                  <a:lnTo>
                    <a:pt x="1378767" y="42498"/>
                  </a:lnTo>
                  <a:lnTo>
                    <a:pt x="1368390" y="46736"/>
                  </a:lnTo>
                  <a:lnTo>
                    <a:pt x="1357964" y="50371"/>
                  </a:lnTo>
                  <a:lnTo>
                    <a:pt x="1347506" y="52441"/>
                  </a:lnTo>
                  <a:lnTo>
                    <a:pt x="1337028" y="52566"/>
                  </a:lnTo>
                  <a:lnTo>
                    <a:pt x="1326704" y="50867"/>
                  </a:lnTo>
                  <a:lnTo>
                    <a:pt x="1316845" y="47675"/>
                  </a:lnTo>
                  <a:lnTo>
                    <a:pt x="1307580" y="43351"/>
                  </a:lnTo>
                  <a:lnTo>
                    <a:pt x="1298713" y="38367"/>
                  </a:lnTo>
                  <a:lnTo>
                    <a:pt x="1289839" y="33272"/>
                  </a:lnTo>
                  <a:lnTo>
                    <a:pt x="1280722" y="28387"/>
                  </a:lnTo>
                  <a:lnTo>
                    <a:pt x="1271463" y="24298"/>
                  </a:lnTo>
                  <a:lnTo>
                    <a:pt x="1262392" y="21915"/>
                  </a:lnTo>
                  <a:lnTo>
                    <a:pt x="1253696" y="21577"/>
                  </a:lnTo>
                  <a:lnTo>
                    <a:pt x="1245399" y="23131"/>
                  </a:lnTo>
                  <a:lnTo>
                    <a:pt x="1237446" y="26225"/>
                  </a:lnTo>
                  <a:lnTo>
                    <a:pt x="1229756" y="30478"/>
                  </a:lnTo>
                  <a:lnTo>
                    <a:pt x="1221931" y="35245"/>
                  </a:lnTo>
                  <a:lnTo>
                    <a:pt x="1213298" y="39662"/>
                  </a:lnTo>
                  <a:lnTo>
                    <a:pt x="1203566" y="43279"/>
                  </a:lnTo>
                  <a:lnTo>
                    <a:pt x="1193096" y="45702"/>
                  </a:lnTo>
                  <a:lnTo>
                    <a:pt x="1182681" y="46427"/>
                  </a:lnTo>
                  <a:lnTo>
                    <a:pt x="1172785" y="45361"/>
                  </a:lnTo>
                  <a:lnTo>
                    <a:pt x="1163363" y="42884"/>
                  </a:lnTo>
                  <a:lnTo>
                    <a:pt x="1154049" y="39628"/>
                  </a:lnTo>
                  <a:lnTo>
                    <a:pt x="1144596" y="36043"/>
                  </a:lnTo>
                  <a:lnTo>
                    <a:pt x="1134756" y="32523"/>
                  </a:lnTo>
                  <a:lnTo>
                    <a:pt x="1124224" y="29473"/>
                  </a:lnTo>
                  <a:lnTo>
                    <a:pt x="1112912" y="27068"/>
                  </a:lnTo>
                  <a:lnTo>
                    <a:pt x="1101059" y="25608"/>
                  </a:lnTo>
                  <a:lnTo>
                    <a:pt x="1089109" y="25602"/>
                  </a:lnTo>
                  <a:lnTo>
                    <a:pt x="1077329" y="27178"/>
                  </a:lnTo>
                  <a:lnTo>
                    <a:pt x="1065641" y="29675"/>
                  </a:lnTo>
                  <a:lnTo>
                    <a:pt x="1053727" y="31888"/>
                  </a:lnTo>
                  <a:lnTo>
                    <a:pt x="1041420" y="33144"/>
                  </a:lnTo>
                  <a:lnTo>
                    <a:pt x="1028867" y="33304"/>
                  </a:lnTo>
                  <a:lnTo>
                    <a:pt x="1016432" y="32488"/>
                  </a:lnTo>
                  <a:lnTo>
                    <a:pt x="1004329" y="30893"/>
                  </a:lnTo>
                  <a:lnTo>
                    <a:pt x="992761" y="28551"/>
                  </a:lnTo>
                  <a:lnTo>
                    <a:pt x="981991" y="25316"/>
                  </a:lnTo>
                  <a:lnTo>
                    <a:pt x="972074" y="21193"/>
                  </a:lnTo>
                  <a:lnTo>
                    <a:pt x="962584" y="16631"/>
                  </a:lnTo>
                  <a:lnTo>
                    <a:pt x="952751" y="12411"/>
                  </a:lnTo>
                  <a:lnTo>
                    <a:pt x="942174" y="8955"/>
                  </a:lnTo>
                  <a:lnTo>
                    <a:pt x="931118" y="6654"/>
                  </a:lnTo>
                  <a:lnTo>
                    <a:pt x="920302" y="6017"/>
                  </a:lnTo>
                  <a:lnTo>
                    <a:pt x="910138" y="7150"/>
                  </a:lnTo>
                  <a:lnTo>
                    <a:pt x="900704" y="9844"/>
                  </a:lnTo>
                  <a:lnTo>
                    <a:pt x="891915" y="13779"/>
                  </a:lnTo>
                  <a:lnTo>
                    <a:pt x="883632" y="18637"/>
                  </a:lnTo>
                  <a:lnTo>
                    <a:pt x="875561" y="23997"/>
                  </a:lnTo>
                  <a:lnTo>
                    <a:pt x="867288" y="29352"/>
                  </a:lnTo>
                  <a:lnTo>
                    <a:pt x="858603" y="34415"/>
                  </a:lnTo>
                  <a:lnTo>
                    <a:pt x="849478" y="38625"/>
                  </a:lnTo>
                  <a:lnTo>
                    <a:pt x="839973" y="41089"/>
                  </a:lnTo>
                  <a:lnTo>
                    <a:pt x="830166" y="41483"/>
                  </a:lnTo>
                  <a:lnTo>
                    <a:pt x="819970" y="39966"/>
                  </a:lnTo>
                  <a:lnTo>
                    <a:pt x="809142" y="36897"/>
                  </a:lnTo>
                  <a:lnTo>
                    <a:pt x="797602" y="32655"/>
                  </a:lnTo>
                  <a:lnTo>
                    <a:pt x="785581" y="27727"/>
                  </a:lnTo>
                  <a:lnTo>
                    <a:pt x="773513" y="22669"/>
                  </a:lnTo>
                  <a:lnTo>
                    <a:pt x="761655" y="17808"/>
                  </a:lnTo>
                  <a:lnTo>
                    <a:pt x="750082" y="13736"/>
                  </a:lnTo>
                  <a:lnTo>
                    <a:pt x="738779" y="11364"/>
                  </a:lnTo>
                  <a:lnTo>
                    <a:pt x="727699" y="11034"/>
                  </a:lnTo>
                  <a:lnTo>
                    <a:pt x="716953" y="12592"/>
                  </a:lnTo>
                  <a:lnTo>
                    <a:pt x="706803" y="15690"/>
                  </a:lnTo>
                  <a:lnTo>
                    <a:pt x="697338" y="19950"/>
                  </a:lnTo>
                  <a:lnTo>
                    <a:pt x="688337" y="24891"/>
                  </a:lnTo>
                  <a:lnTo>
                    <a:pt x="679372" y="29958"/>
                  </a:lnTo>
                  <a:lnTo>
                    <a:pt x="670185" y="34828"/>
                  </a:lnTo>
                  <a:lnTo>
                    <a:pt x="660538" y="39077"/>
                  </a:lnTo>
                  <a:lnTo>
                    <a:pt x="650143" y="42099"/>
                  </a:lnTo>
                  <a:lnTo>
                    <a:pt x="638927" y="43680"/>
                  </a:lnTo>
                  <a:lnTo>
                    <a:pt x="627139" y="43776"/>
                  </a:lnTo>
                  <a:lnTo>
                    <a:pt x="615234" y="42327"/>
                  </a:lnTo>
                  <a:lnTo>
                    <a:pt x="603489" y="39466"/>
                  </a:lnTo>
                  <a:lnTo>
                    <a:pt x="591994" y="35445"/>
                  </a:lnTo>
                  <a:lnTo>
                    <a:pt x="580743" y="30538"/>
                  </a:lnTo>
                  <a:lnTo>
                    <a:pt x="569689" y="24997"/>
                  </a:lnTo>
                  <a:lnTo>
                    <a:pt x="558622" y="19501"/>
                  </a:lnTo>
                  <a:lnTo>
                    <a:pt x="547191" y="15110"/>
                  </a:lnTo>
                  <a:lnTo>
                    <a:pt x="535245" y="12317"/>
                  </a:lnTo>
                  <a:lnTo>
                    <a:pt x="523118" y="11259"/>
                  </a:lnTo>
                  <a:lnTo>
                    <a:pt x="511510" y="11987"/>
                  </a:lnTo>
                  <a:lnTo>
                    <a:pt x="500778" y="14329"/>
                  </a:lnTo>
                  <a:lnTo>
                    <a:pt x="490946" y="17985"/>
                  </a:lnTo>
                  <a:lnTo>
                    <a:pt x="481882" y="22639"/>
                  </a:lnTo>
                  <a:lnTo>
                    <a:pt x="473406" y="28006"/>
                  </a:lnTo>
                  <a:lnTo>
                    <a:pt x="465034" y="33385"/>
                  </a:lnTo>
                  <a:lnTo>
                    <a:pt x="456027" y="37696"/>
                  </a:lnTo>
                  <a:lnTo>
                    <a:pt x="446034" y="40435"/>
                  </a:lnTo>
                  <a:lnTo>
                    <a:pt x="435218" y="41457"/>
                  </a:lnTo>
                  <a:lnTo>
                    <a:pt x="424039" y="40705"/>
                  </a:lnTo>
                  <a:lnTo>
                    <a:pt x="412821" y="38346"/>
                  </a:lnTo>
                  <a:lnTo>
                    <a:pt x="401867" y="34680"/>
                  </a:lnTo>
                  <a:lnTo>
                    <a:pt x="391519" y="30019"/>
                  </a:lnTo>
                  <a:lnTo>
                    <a:pt x="381888" y="24642"/>
                  </a:lnTo>
                  <a:lnTo>
                    <a:pt x="372592" y="19087"/>
                  </a:lnTo>
                  <a:lnTo>
                    <a:pt x="362890" y="14126"/>
                  </a:lnTo>
                  <a:lnTo>
                    <a:pt x="352395" y="10137"/>
                  </a:lnTo>
                  <a:lnTo>
                    <a:pt x="341225" y="7461"/>
                  </a:lnTo>
                  <a:lnTo>
                    <a:pt x="329801" y="6564"/>
                  </a:lnTo>
                  <a:lnTo>
                    <a:pt x="318415" y="7520"/>
                  </a:lnTo>
                  <a:lnTo>
                    <a:pt x="307346" y="10093"/>
                  </a:lnTo>
                  <a:lnTo>
                    <a:pt x="296921" y="13946"/>
                  </a:lnTo>
                  <a:lnTo>
                    <a:pt x="287238" y="18744"/>
                  </a:lnTo>
                  <a:lnTo>
                    <a:pt x="277906" y="23894"/>
                  </a:lnTo>
                  <a:lnTo>
                    <a:pt x="268180" y="28576"/>
                  </a:lnTo>
                  <a:lnTo>
                    <a:pt x="257675" y="32374"/>
                  </a:lnTo>
                  <a:lnTo>
                    <a:pt x="246667" y="34920"/>
                  </a:lnTo>
                  <a:lnTo>
                    <a:pt x="235884" y="35729"/>
                  </a:lnTo>
                  <a:lnTo>
                    <a:pt x="225738" y="34719"/>
                  </a:lnTo>
                  <a:lnTo>
                    <a:pt x="216145" y="32279"/>
                  </a:lnTo>
                  <a:lnTo>
                    <a:pt x="206718" y="29048"/>
                  </a:lnTo>
                  <a:lnTo>
                    <a:pt x="197187" y="25480"/>
                  </a:lnTo>
                  <a:lnTo>
                    <a:pt x="187295" y="21971"/>
                  </a:lnTo>
                  <a:lnTo>
                    <a:pt x="176729" y="18929"/>
                  </a:lnTo>
                  <a:lnTo>
                    <a:pt x="165398" y="16529"/>
                  </a:lnTo>
                  <a:lnTo>
                    <a:pt x="153703" y="15072"/>
                  </a:lnTo>
                  <a:lnTo>
                    <a:pt x="142391" y="15069"/>
                  </a:lnTo>
                  <a:lnTo>
                    <a:pt x="131852" y="16651"/>
                  </a:lnTo>
                  <a:lnTo>
                    <a:pt x="121812" y="19322"/>
                  </a:lnTo>
                  <a:lnTo>
                    <a:pt x="111544" y="22184"/>
                  </a:lnTo>
                  <a:lnTo>
                    <a:pt x="100642" y="24684"/>
                  </a:lnTo>
                  <a:lnTo>
                    <a:pt x="89353" y="26324"/>
                  </a:lnTo>
                  <a:lnTo>
                    <a:pt x="78374" y="26509"/>
                  </a:lnTo>
                  <a:lnTo>
                    <a:pt x="68092" y="25072"/>
                  </a:lnTo>
                  <a:lnTo>
                    <a:pt x="58408" y="22343"/>
                  </a:lnTo>
                  <a:lnTo>
                    <a:pt x="48918" y="18917"/>
                  </a:lnTo>
                  <a:lnTo>
                    <a:pt x="39364" y="15223"/>
                  </a:lnTo>
                  <a:lnTo>
                    <a:pt x="30101" y="11814"/>
                  </a:lnTo>
                  <a:lnTo>
                    <a:pt x="21102" y="9222"/>
                  </a:lnTo>
                  <a:lnTo>
                    <a:pt x="11576" y="834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1116020" y="4032414"/>
            <a:ext cx="726468" cy="494840"/>
            <a:chOff x="1116020" y="4032414"/>
            <a:chExt cx="726468" cy="494840"/>
          </a:xfrm>
        </p:grpSpPr>
        <p:sp>
          <p:nvSpPr>
            <p:cNvPr id="116" name="Freeform 115"/>
            <p:cNvSpPr/>
            <p:nvPr/>
          </p:nvSpPr>
          <p:spPr>
            <a:xfrm>
              <a:off x="1368704" y="4127171"/>
              <a:ext cx="10530" cy="400083"/>
            </a:xfrm>
            <a:custGeom>
              <a:avLst/>
              <a:gdLst/>
              <a:ahLst/>
              <a:cxnLst/>
              <a:rect l="0" t="0" r="0" b="0"/>
              <a:pathLst>
                <a:path w="10530" h="400083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0"/>
                  </a:lnTo>
                  <a:lnTo>
                    <a:pt x="0" y="54350"/>
                  </a:lnTo>
                  <a:lnTo>
                    <a:pt x="0" y="71643"/>
                  </a:lnTo>
                  <a:lnTo>
                    <a:pt x="0" y="90023"/>
                  </a:lnTo>
                  <a:lnTo>
                    <a:pt x="0" y="108876"/>
                  </a:lnTo>
                  <a:lnTo>
                    <a:pt x="0" y="127359"/>
                  </a:lnTo>
                  <a:lnTo>
                    <a:pt x="0" y="145038"/>
                  </a:lnTo>
                  <a:lnTo>
                    <a:pt x="0" y="161854"/>
                  </a:lnTo>
                  <a:lnTo>
                    <a:pt x="0" y="177920"/>
                  </a:lnTo>
                  <a:lnTo>
                    <a:pt x="5" y="193393"/>
                  </a:lnTo>
                  <a:lnTo>
                    <a:pt x="178" y="208260"/>
                  </a:lnTo>
                  <a:lnTo>
                    <a:pt x="826" y="222340"/>
                  </a:lnTo>
                  <a:lnTo>
                    <a:pt x="2075" y="235600"/>
                  </a:lnTo>
                  <a:lnTo>
                    <a:pt x="3727" y="248304"/>
                  </a:lnTo>
                  <a:lnTo>
                    <a:pt x="5376" y="260909"/>
                  </a:lnTo>
                  <a:lnTo>
                    <a:pt x="6778" y="273694"/>
                  </a:lnTo>
                  <a:lnTo>
                    <a:pt x="7871" y="286908"/>
                  </a:lnTo>
                  <a:lnTo>
                    <a:pt x="8679" y="300852"/>
                  </a:lnTo>
                  <a:lnTo>
                    <a:pt x="9257" y="315595"/>
                  </a:lnTo>
                  <a:lnTo>
                    <a:pt x="9663" y="330678"/>
                  </a:lnTo>
                  <a:lnTo>
                    <a:pt x="9987" y="346906"/>
                  </a:lnTo>
                  <a:lnTo>
                    <a:pt x="10259" y="367940"/>
                  </a:lnTo>
                  <a:lnTo>
                    <a:pt x="10529" y="4000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116020" y="4032414"/>
              <a:ext cx="452727" cy="73701"/>
            </a:xfrm>
            <a:custGeom>
              <a:avLst/>
              <a:gdLst/>
              <a:ahLst/>
              <a:cxnLst/>
              <a:rect l="0" t="0" r="0" b="0"/>
              <a:pathLst>
                <a:path w="452727" h="73701">
                  <a:moveTo>
                    <a:pt x="452726" y="0"/>
                  </a:moveTo>
                  <a:lnTo>
                    <a:pt x="440991" y="2867"/>
                  </a:lnTo>
                  <a:lnTo>
                    <a:pt x="429862" y="5009"/>
                  </a:lnTo>
                  <a:lnTo>
                    <a:pt x="418263" y="6616"/>
                  </a:lnTo>
                  <a:lnTo>
                    <a:pt x="406102" y="7970"/>
                  </a:lnTo>
                  <a:lnTo>
                    <a:pt x="393442" y="9467"/>
                  </a:lnTo>
                  <a:lnTo>
                    <a:pt x="380381" y="11318"/>
                  </a:lnTo>
                  <a:lnTo>
                    <a:pt x="366857" y="13558"/>
                  </a:lnTo>
                  <a:lnTo>
                    <a:pt x="352643" y="16138"/>
                  </a:lnTo>
                  <a:lnTo>
                    <a:pt x="337670" y="18987"/>
                  </a:lnTo>
                  <a:lnTo>
                    <a:pt x="321853" y="22036"/>
                  </a:lnTo>
                  <a:lnTo>
                    <a:pt x="305018" y="25229"/>
                  </a:lnTo>
                  <a:lnTo>
                    <a:pt x="287175" y="28523"/>
                  </a:lnTo>
                  <a:lnTo>
                    <a:pt x="268632" y="31886"/>
                  </a:lnTo>
                  <a:lnTo>
                    <a:pt x="249886" y="35297"/>
                  </a:lnTo>
                  <a:lnTo>
                    <a:pt x="231242" y="38739"/>
                  </a:lnTo>
                  <a:lnTo>
                    <a:pt x="212807" y="42204"/>
                  </a:lnTo>
                  <a:lnTo>
                    <a:pt x="194591" y="45684"/>
                  </a:lnTo>
                  <a:lnTo>
                    <a:pt x="176559" y="49169"/>
                  </a:lnTo>
                  <a:lnTo>
                    <a:pt x="158668" y="52492"/>
                  </a:lnTo>
                  <a:lnTo>
                    <a:pt x="140883" y="55344"/>
                  </a:lnTo>
                  <a:lnTo>
                    <a:pt x="123177" y="57599"/>
                  </a:lnTo>
                  <a:lnTo>
                    <a:pt x="105691" y="59452"/>
                  </a:lnTo>
                  <a:lnTo>
                    <a:pt x="88717" y="61310"/>
                  </a:lnTo>
                  <a:lnTo>
                    <a:pt x="72386" y="63411"/>
                  </a:lnTo>
                  <a:lnTo>
                    <a:pt x="57067" y="65663"/>
                  </a:lnTo>
                  <a:lnTo>
                    <a:pt x="41841" y="67959"/>
                  </a:lnTo>
                  <a:lnTo>
                    <a:pt x="24254" y="7050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495046" y="4074528"/>
              <a:ext cx="347442" cy="428303"/>
            </a:xfrm>
            <a:custGeom>
              <a:avLst/>
              <a:gdLst/>
              <a:ahLst/>
              <a:cxnLst/>
              <a:rect l="0" t="0" r="0" b="0"/>
              <a:pathLst>
                <a:path w="347442" h="428303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1999" y="34463"/>
                  </a:lnTo>
                  <a:lnTo>
                    <a:pt x="3686" y="46623"/>
                  </a:lnTo>
                  <a:lnTo>
                    <a:pt x="5354" y="59284"/>
                  </a:lnTo>
                  <a:lnTo>
                    <a:pt x="6768" y="72344"/>
                  </a:lnTo>
                  <a:lnTo>
                    <a:pt x="7866" y="85869"/>
                  </a:lnTo>
                  <a:lnTo>
                    <a:pt x="8676" y="100082"/>
                  </a:lnTo>
                  <a:lnTo>
                    <a:pt x="9260" y="115051"/>
                  </a:lnTo>
                  <a:lnTo>
                    <a:pt x="9839" y="130695"/>
                  </a:lnTo>
                  <a:lnTo>
                    <a:pt x="10767" y="146882"/>
                  </a:lnTo>
                  <a:lnTo>
                    <a:pt x="12207" y="163477"/>
                  </a:lnTo>
                  <a:lnTo>
                    <a:pt x="13989" y="180366"/>
                  </a:lnTo>
                  <a:lnTo>
                    <a:pt x="15725" y="197464"/>
                  </a:lnTo>
                  <a:lnTo>
                    <a:pt x="17187" y="214706"/>
                  </a:lnTo>
                  <a:lnTo>
                    <a:pt x="18319" y="232048"/>
                  </a:lnTo>
                  <a:lnTo>
                    <a:pt x="19154" y="249456"/>
                  </a:lnTo>
                  <a:lnTo>
                    <a:pt x="19750" y="266906"/>
                  </a:lnTo>
                  <a:lnTo>
                    <a:pt x="20167" y="284218"/>
                  </a:lnTo>
                  <a:lnTo>
                    <a:pt x="20454" y="301075"/>
                  </a:lnTo>
                  <a:lnTo>
                    <a:pt x="20655" y="317342"/>
                  </a:lnTo>
                  <a:lnTo>
                    <a:pt x="20961" y="333045"/>
                  </a:lnTo>
                  <a:lnTo>
                    <a:pt x="21699" y="348284"/>
                  </a:lnTo>
                  <a:lnTo>
                    <a:pt x="23009" y="363167"/>
                  </a:lnTo>
                  <a:lnTo>
                    <a:pt x="24702" y="377790"/>
                  </a:lnTo>
                  <a:lnTo>
                    <a:pt x="26378" y="392229"/>
                  </a:lnTo>
                  <a:lnTo>
                    <a:pt x="27788" y="406510"/>
                  </a:lnTo>
                  <a:lnTo>
                    <a:pt x="28483" y="419539"/>
                  </a:lnTo>
                  <a:lnTo>
                    <a:pt x="27851" y="427620"/>
                  </a:lnTo>
                  <a:lnTo>
                    <a:pt x="26305" y="428302"/>
                  </a:lnTo>
                  <a:lnTo>
                    <a:pt x="24810" y="423236"/>
                  </a:lnTo>
                  <a:lnTo>
                    <a:pt x="23659" y="414348"/>
                  </a:lnTo>
                  <a:lnTo>
                    <a:pt x="22835" y="403193"/>
                  </a:lnTo>
                  <a:lnTo>
                    <a:pt x="22267" y="390768"/>
                  </a:lnTo>
                  <a:lnTo>
                    <a:pt x="22047" y="377478"/>
                  </a:lnTo>
                  <a:lnTo>
                    <a:pt x="22429" y="363326"/>
                  </a:lnTo>
                  <a:lnTo>
                    <a:pt x="23503" y="348357"/>
                  </a:lnTo>
                  <a:lnTo>
                    <a:pt x="25207" y="332858"/>
                  </a:lnTo>
                  <a:lnTo>
                    <a:pt x="27422" y="317290"/>
                  </a:lnTo>
                  <a:lnTo>
                    <a:pt x="30029" y="301928"/>
                  </a:lnTo>
                  <a:lnTo>
                    <a:pt x="33083" y="287018"/>
                  </a:lnTo>
                  <a:lnTo>
                    <a:pt x="36812" y="272850"/>
                  </a:lnTo>
                  <a:lnTo>
                    <a:pt x="41287" y="259525"/>
                  </a:lnTo>
                  <a:lnTo>
                    <a:pt x="46598" y="247612"/>
                  </a:lnTo>
                  <a:lnTo>
                    <a:pt x="52920" y="238192"/>
                  </a:lnTo>
                  <a:lnTo>
                    <a:pt x="60240" y="231647"/>
                  </a:lnTo>
                  <a:lnTo>
                    <a:pt x="68088" y="228049"/>
                  </a:lnTo>
                  <a:lnTo>
                    <a:pt x="75662" y="227513"/>
                  </a:lnTo>
                  <a:lnTo>
                    <a:pt x="82533" y="229787"/>
                  </a:lnTo>
                  <a:lnTo>
                    <a:pt x="88788" y="234531"/>
                  </a:lnTo>
                  <a:lnTo>
                    <a:pt x="94829" y="241510"/>
                  </a:lnTo>
                  <a:lnTo>
                    <a:pt x="100927" y="250377"/>
                  </a:lnTo>
                  <a:lnTo>
                    <a:pt x="107023" y="260563"/>
                  </a:lnTo>
                  <a:lnTo>
                    <a:pt x="112824" y="271382"/>
                  </a:lnTo>
                  <a:lnTo>
                    <a:pt x="118175" y="282395"/>
                  </a:lnTo>
                  <a:lnTo>
                    <a:pt x="123075" y="293398"/>
                  </a:lnTo>
                  <a:lnTo>
                    <a:pt x="127593" y="304318"/>
                  </a:lnTo>
                  <a:lnTo>
                    <a:pt x="131816" y="315150"/>
                  </a:lnTo>
                  <a:lnTo>
                    <a:pt x="135821" y="326070"/>
                  </a:lnTo>
                  <a:lnTo>
                    <a:pt x="139671" y="337401"/>
                  </a:lnTo>
                  <a:lnTo>
                    <a:pt x="143418" y="349223"/>
                  </a:lnTo>
                  <a:lnTo>
                    <a:pt x="147292" y="359119"/>
                  </a:lnTo>
                  <a:lnTo>
                    <a:pt x="151303" y="363700"/>
                  </a:lnTo>
                  <a:lnTo>
                    <a:pt x="155220" y="363499"/>
                  </a:lnTo>
                  <a:lnTo>
                    <a:pt x="159394" y="360264"/>
                  </a:lnTo>
                  <a:lnTo>
                    <a:pt x="164405" y="355653"/>
                  </a:lnTo>
                  <a:lnTo>
                    <a:pt x="170917" y="351065"/>
                  </a:lnTo>
                  <a:lnTo>
                    <a:pt x="179120" y="347186"/>
                  </a:lnTo>
                  <a:lnTo>
                    <a:pt x="188849" y="344179"/>
                  </a:lnTo>
                  <a:lnTo>
                    <a:pt x="199805" y="341963"/>
                  </a:lnTo>
                  <a:lnTo>
                    <a:pt x="211679" y="340377"/>
                  </a:lnTo>
                  <a:lnTo>
                    <a:pt x="224053" y="339097"/>
                  </a:lnTo>
                  <a:lnTo>
                    <a:pt x="236423" y="337686"/>
                  </a:lnTo>
                  <a:lnTo>
                    <a:pt x="248511" y="335907"/>
                  </a:lnTo>
                  <a:lnTo>
                    <a:pt x="260084" y="333555"/>
                  </a:lnTo>
                  <a:lnTo>
                    <a:pt x="270862" y="330371"/>
                  </a:lnTo>
                  <a:lnTo>
                    <a:pt x="280775" y="326297"/>
                  </a:lnTo>
                  <a:lnTo>
                    <a:pt x="289755" y="321273"/>
                  </a:lnTo>
                  <a:lnTo>
                    <a:pt x="297649" y="315151"/>
                  </a:lnTo>
                  <a:lnTo>
                    <a:pt x="304471" y="307959"/>
                  </a:lnTo>
                  <a:lnTo>
                    <a:pt x="310054" y="299860"/>
                  </a:lnTo>
                  <a:lnTo>
                    <a:pt x="313982" y="291053"/>
                  </a:lnTo>
                  <a:lnTo>
                    <a:pt x="316175" y="281728"/>
                  </a:lnTo>
                  <a:lnTo>
                    <a:pt x="316681" y="272197"/>
                  </a:lnTo>
                  <a:lnTo>
                    <a:pt x="315510" y="262878"/>
                  </a:lnTo>
                  <a:lnTo>
                    <a:pt x="312829" y="253988"/>
                  </a:lnTo>
                  <a:lnTo>
                    <a:pt x="308759" y="245715"/>
                  </a:lnTo>
                  <a:lnTo>
                    <a:pt x="303287" y="238304"/>
                  </a:lnTo>
                  <a:lnTo>
                    <a:pt x="296530" y="231805"/>
                  </a:lnTo>
                  <a:lnTo>
                    <a:pt x="288553" y="226271"/>
                  </a:lnTo>
                  <a:lnTo>
                    <a:pt x="279297" y="221844"/>
                  </a:lnTo>
                  <a:lnTo>
                    <a:pt x="268856" y="218502"/>
                  </a:lnTo>
                  <a:lnTo>
                    <a:pt x="257762" y="216410"/>
                  </a:lnTo>
                  <a:lnTo>
                    <a:pt x="246855" y="215979"/>
                  </a:lnTo>
                  <a:lnTo>
                    <a:pt x="236598" y="217287"/>
                  </a:lnTo>
                  <a:lnTo>
                    <a:pt x="227085" y="220283"/>
                  </a:lnTo>
                  <a:lnTo>
                    <a:pt x="218236" y="224961"/>
                  </a:lnTo>
                  <a:lnTo>
                    <a:pt x="209917" y="231145"/>
                  </a:lnTo>
                  <a:lnTo>
                    <a:pt x="202161" y="238550"/>
                  </a:lnTo>
                  <a:lnTo>
                    <a:pt x="195162" y="246882"/>
                  </a:lnTo>
                  <a:lnTo>
                    <a:pt x="188973" y="255894"/>
                  </a:lnTo>
                  <a:lnTo>
                    <a:pt x="183662" y="265554"/>
                  </a:lnTo>
                  <a:lnTo>
                    <a:pt x="179392" y="276023"/>
                  </a:lnTo>
                  <a:lnTo>
                    <a:pt x="176155" y="287322"/>
                  </a:lnTo>
                  <a:lnTo>
                    <a:pt x="173964" y="299180"/>
                  </a:lnTo>
                  <a:lnTo>
                    <a:pt x="172935" y="311140"/>
                  </a:lnTo>
                  <a:lnTo>
                    <a:pt x="173020" y="322926"/>
                  </a:lnTo>
                  <a:lnTo>
                    <a:pt x="174041" y="334450"/>
                  </a:lnTo>
                  <a:lnTo>
                    <a:pt x="175789" y="345721"/>
                  </a:lnTo>
                  <a:lnTo>
                    <a:pt x="178078" y="356780"/>
                  </a:lnTo>
                  <a:lnTo>
                    <a:pt x="180919" y="367512"/>
                  </a:lnTo>
                  <a:lnTo>
                    <a:pt x="184503" y="377652"/>
                  </a:lnTo>
                  <a:lnTo>
                    <a:pt x="188882" y="387101"/>
                  </a:lnTo>
                  <a:lnTo>
                    <a:pt x="194128" y="395752"/>
                  </a:lnTo>
                  <a:lnTo>
                    <a:pt x="200406" y="403418"/>
                  </a:lnTo>
                  <a:lnTo>
                    <a:pt x="207716" y="410087"/>
                  </a:lnTo>
                  <a:lnTo>
                    <a:pt x="216236" y="415737"/>
                  </a:lnTo>
                  <a:lnTo>
                    <a:pt x="226390" y="420241"/>
                  </a:lnTo>
                  <a:lnTo>
                    <a:pt x="238252" y="423638"/>
                  </a:lnTo>
                  <a:lnTo>
                    <a:pt x="251285" y="425937"/>
                  </a:lnTo>
                  <a:lnTo>
                    <a:pt x="264563" y="427040"/>
                  </a:lnTo>
                  <a:lnTo>
                    <a:pt x="277522" y="427004"/>
                  </a:lnTo>
                  <a:lnTo>
                    <a:pt x="289913" y="425981"/>
                  </a:lnTo>
                  <a:lnTo>
                    <a:pt x="303051" y="423915"/>
                  </a:lnTo>
                  <a:lnTo>
                    <a:pt x="320318" y="419511"/>
                  </a:lnTo>
                  <a:lnTo>
                    <a:pt x="347441" y="4106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2110223" y="3956014"/>
            <a:ext cx="2292411" cy="553178"/>
            <a:chOff x="2110223" y="3956014"/>
            <a:chExt cx="2292411" cy="553178"/>
          </a:xfrm>
        </p:grpSpPr>
        <p:sp>
          <p:nvSpPr>
            <p:cNvPr id="120" name="Freeform 119"/>
            <p:cNvSpPr/>
            <p:nvPr/>
          </p:nvSpPr>
          <p:spPr>
            <a:xfrm>
              <a:off x="2110223" y="3956014"/>
              <a:ext cx="271720" cy="553178"/>
            </a:xfrm>
            <a:custGeom>
              <a:avLst/>
              <a:gdLst/>
              <a:ahLst/>
              <a:cxnLst/>
              <a:rect l="0" t="0" r="0" b="0"/>
              <a:pathLst>
                <a:path w="271720" h="553178">
                  <a:moveTo>
                    <a:pt x="100761" y="381727"/>
                  </a:moveTo>
                  <a:lnTo>
                    <a:pt x="94893" y="375859"/>
                  </a:lnTo>
                  <a:lnTo>
                    <a:pt x="89329" y="370295"/>
                  </a:lnTo>
                  <a:lnTo>
                    <a:pt x="83525" y="364514"/>
                  </a:lnTo>
                  <a:lnTo>
                    <a:pt x="77272" y="359124"/>
                  </a:lnTo>
                  <a:lnTo>
                    <a:pt x="70294" y="355387"/>
                  </a:lnTo>
                  <a:lnTo>
                    <a:pt x="62517" y="353877"/>
                  </a:lnTo>
                  <a:lnTo>
                    <a:pt x="54188" y="354676"/>
                  </a:lnTo>
                  <a:lnTo>
                    <a:pt x="45757" y="357728"/>
                  </a:lnTo>
                  <a:lnTo>
                    <a:pt x="37502" y="362748"/>
                  </a:lnTo>
                  <a:lnTo>
                    <a:pt x="29672" y="369337"/>
                  </a:lnTo>
                  <a:lnTo>
                    <a:pt x="22567" y="377106"/>
                  </a:lnTo>
                  <a:lnTo>
                    <a:pt x="16278" y="385739"/>
                  </a:lnTo>
                  <a:lnTo>
                    <a:pt x="10886" y="395310"/>
                  </a:lnTo>
                  <a:lnTo>
                    <a:pt x="6554" y="406251"/>
                  </a:lnTo>
                  <a:lnTo>
                    <a:pt x="3273" y="418679"/>
                  </a:lnTo>
                  <a:lnTo>
                    <a:pt x="1051" y="432110"/>
                  </a:lnTo>
                  <a:lnTo>
                    <a:pt x="0" y="445666"/>
                  </a:lnTo>
                  <a:lnTo>
                    <a:pt x="70" y="458823"/>
                  </a:lnTo>
                  <a:lnTo>
                    <a:pt x="1082" y="471588"/>
                  </a:lnTo>
                  <a:lnTo>
                    <a:pt x="2823" y="484300"/>
                  </a:lnTo>
                  <a:lnTo>
                    <a:pt x="5107" y="497175"/>
                  </a:lnTo>
                  <a:lnTo>
                    <a:pt x="7945" y="509957"/>
                  </a:lnTo>
                  <a:lnTo>
                    <a:pt x="11527" y="522021"/>
                  </a:lnTo>
                  <a:lnTo>
                    <a:pt x="15900" y="533046"/>
                  </a:lnTo>
                  <a:lnTo>
                    <a:pt x="20972" y="542400"/>
                  </a:lnTo>
                  <a:lnTo>
                    <a:pt x="26601" y="549014"/>
                  </a:lnTo>
                  <a:lnTo>
                    <a:pt x="32648" y="552560"/>
                  </a:lnTo>
                  <a:lnTo>
                    <a:pt x="38996" y="553177"/>
                  </a:lnTo>
                  <a:lnTo>
                    <a:pt x="45558" y="551098"/>
                  </a:lnTo>
                  <a:lnTo>
                    <a:pt x="52261" y="546735"/>
                  </a:lnTo>
                  <a:lnTo>
                    <a:pt x="58897" y="540421"/>
                  </a:lnTo>
                  <a:lnTo>
                    <a:pt x="65126" y="532306"/>
                  </a:lnTo>
                  <a:lnTo>
                    <a:pt x="70798" y="522637"/>
                  </a:lnTo>
                  <a:lnTo>
                    <a:pt x="75928" y="511895"/>
                  </a:lnTo>
                  <a:lnTo>
                    <a:pt x="80608" y="500694"/>
                  </a:lnTo>
                  <a:lnTo>
                    <a:pt x="84938" y="489412"/>
                  </a:lnTo>
                  <a:lnTo>
                    <a:pt x="88847" y="477888"/>
                  </a:lnTo>
                  <a:lnTo>
                    <a:pt x="92100" y="465552"/>
                  </a:lnTo>
                  <a:lnTo>
                    <a:pt x="94628" y="452148"/>
                  </a:lnTo>
                  <a:lnTo>
                    <a:pt x="96665" y="438042"/>
                  </a:lnTo>
                  <a:lnTo>
                    <a:pt x="98648" y="424026"/>
                  </a:lnTo>
                  <a:lnTo>
                    <a:pt x="100832" y="410557"/>
                  </a:lnTo>
                  <a:lnTo>
                    <a:pt x="103131" y="397579"/>
                  </a:lnTo>
                  <a:lnTo>
                    <a:pt x="105221" y="384726"/>
                  </a:lnTo>
                  <a:lnTo>
                    <a:pt x="106928" y="371752"/>
                  </a:lnTo>
                  <a:lnTo>
                    <a:pt x="108396" y="358733"/>
                  </a:lnTo>
                  <a:lnTo>
                    <a:pt x="109989" y="345978"/>
                  </a:lnTo>
                  <a:lnTo>
                    <a:pt x="111907" y="333647"/>
                  </a:lnTo>
                  <a:lnTo>
                    <a:pt x="114026" y="321585"/>
                  </a:lnTo>
                  <a:lnTo>
                    <a:pt x="115995" y="309420"/>
                  </a:lnTo>
                  <a:lnTo>
                    <a:pt x="117616" y="296924"/>
                  </a:lnTo>
                  <a:lnTo>
                    <a:pt x="118857" y="283565"/>
                  </a:lnTo>
                  <a:lnTo>
                    <a:pt x="119765" y="268461"/>
                  </a:lnTo>
                  <a:lnTo>
                    <a:pt x="120411" y="251303"/>
                  </a:lnTo>
                  <a:lnTo>
                    <a:pt x="120860" y="232743"/>
                  </a:lnTo>
                  <a:lnTo>
                    <a:pt x="121170" y="214062"/>
                  </a:lnTo>
                  <a:lnTo>
                    <a:pt x="121381" y="196012"/>
                  </a:lnTo>
                  <a:lnTo>
                    <a:pt x="121525" y="178489"/>
                  </a:lnTo>
                  <a:lnTo>
                    <a:pt x="121621" y="160825"/>
                  </a:lnTo>
                  <a:lnTo>
                    <a:pt x="121686" y="142614"/>
                  </a:lnTo>
                  <a:lnTo>
                    <a:pt x="121730" y="123926"/>
                  </a:lnTo>
                  <a:lnTo>
                    <a:pt x="121759" y="105133"/>
                  </a:lnTo>
                  <a:lnTo>
                    <a:pt x="121774" y="86486"/>
                  </a:lnTo>
                  <a:lnTo>
                    <a:pt x="121614" y="68233"/>
                  </a:lnTo>
                  <a:lnTo>
                    <a:pt x="120975" y="50677"/>
                  </a:lnTo>
                  <a:lnTo>
                    <a:pt x="119723" y="33936"/>
                  </a:lnTo>
                  <a:lnTo>
                    <a:pt x="117706" y="18919"/>
                  </a:lnTo>
                  <a:lnTo>
                    <a:pt x="113970" y="7408"/>
                  </a:lnTo>
                  <a:lnTo>
                    <a:pt x="108583" y="842"/>
                  </a:lnTo>
                  <a:lnTo>
                    <a:pt x="103558" y="0"/>
                  </a:lnTo>
                  <a:lnTo>
                    <a:pt x="99608" y="4212"/>
                  </a:lnTo>
                  <a:lnTo>
                    <a:pt x="96544" y="12025"/>
                  </a:lnTo>
                  <a:lnTo>
                    <a:pt x="93845" y="21773"/>
                  </a:lnTo>
                  <a:lnTo>
                    <a:pt x="91177" y="32365"/>
                  </a:lnTo>
                  <a:lnTo>
                    <a:pt x="88719" y="43406"/>
                  </a:lnTo>
                  <a:lnTo>
                    <a:pt x="87054" y="54962"/>
                  </a:lnTo>
                  <a:lnTo>
                    <a:pt x="86445" y="67068"/>
                  </a:lnTo>
                  <a:lnTo>
                    <a:pt x="86528" y="79505"/>
                  </a:lnTo>
                  <a:lnTo>
                    <a:pt x="86516" y="91871"/>
                  </a:lnTo>
                  <a:lnTo>
                    <a:pt x="85955" y="103943"/>
                  </a:lnTo>
                  <a:lnTo>
                    <a:pt x="84899" y="115832"/>
                  </a:lnTo>
                  <a:lnTo>
                    <a:pt x="83718" y="127882"/>
                  </a:lnTo>
                  <a:lnTo>
                    <a:pt x="82661" y="140300"/>
                  </a:lnTo>
                  <a:lnTo>
                    <a:pt x="81816" y="153608"/>
                  </a:lnTo>
                  <a:lnTo>
                    <a:pt x="81182" y="168678"/>
                  </a:lnTo>
                  <a:lnTo>
                    <a:pt x="80724" y="185827"/>
                  </a:lnTo>
                  <a:lnTo>
                    <a:pt x="80401" y="204889"/>
                  </a:lnTo>
                  <a:lnTo>
                    <a:pt x="80177" y="225505"/>
                  </a:lnTo>
                  <a:lnTo>
                    <a:pt x="80028" y="247280"/>
                  </a:lnTo>
                  <a:lnTo>
                    <a:pt x="80096" y="269238"/>
                  </a:lnTo>
                  <a:lnTo>
                    <a:pt x="80674" y="289900"/>
                  </a:lnTo>
                  <a:lnTo>
                    <a:pt x="81875" y="308571"/>
                  </a:lnTo>
                  <a:lnTo>
                    <a:pt x="83496" y="325578"/>
                  </a:lnTo>
                  <a:lnTo>
                    <a:pt x="85123" y="341850"/>
                  </a:lnTo>
                  <a:lnTo>
                    <a:pt x="86516" y="358018"/>
                  </a:lnTo>
                  <a:lnTo>
                    <a:pt x="87772" y="374033"/>
                  </a:lnTo>
                  <a:lnTo>
                    <a:pt x="89222" y="389356"/>
                  </a:lnTo>
                  <a:lnTo>
                    <a:pt x="91053" y="403705"/>
                  </a:lnTo>
                  <a:lnTo>
                    <a:pt x="93454" y="416937"/>
                  </a:lnTo>
                  <a:lnTo>
                    <a:pt x="96676" y="428898"/>
                  </a:lnTo>
                  <a:lnTo>
                    <a:pt x="100788" y="439612"/>
                  </a:lnTo>
                  <a:lnTo>
                    <a:pt x="106122" y="448172"/>
                  </a:lnTo>
                  <a:lnTo>
                    <a:pt x="112316" y="452829"/>
                  </a:lnTo>
                  <a:lnTo>
                    <a:pt x="118158" y="453433"/>
                  </a:lnTo>
                  <a:lnTo>
                    <a:pt x="123741" y="451129"/>
                  </a:lnTo>
                  <a:lnTo>
                    <a:pt x="129400" y="447003"/>
                  </a:lnTo>
                  <a:lnTo>
                    <a:pt x="135461" y="441943"/>
                  </a:lnTo>
                  <a:lnTo>
                    <a:pt x="142261" y="436689"/>
                  </a:lnTo>
                  <a:lnTo>
                    <a:pt x="149904" y="431636"/>
                  </a:lnTo>
                  <a:lnTo>
                    <a:pt x="158470" y="427069"/>
                  </a:lnTo>
                  <a:lnTo>
                    <a:pt x="168119" y="423288"/>
                  </a:lnTo>
                  <a:lnTo>
                    <a:pt x="178826" y="420365"/>
                  </a:lnTo>
                  <a:lnTo>
                    <a:pt x="190268" y="418043"/>
                  </a:lnTo>
                  <a:lnTo>
                    <a:pt x="201940" y="415859"/>
                  </a:lnTo>
                  <a:lnTo>
                    <a:pt x="213524" y="413522"/>
                  </a:lnTo>
                  <a:lnTo>
                    <a:pt x="224740" y="410609"/>
                  </a:lnTo>
                  <a:lnTo>
                    <a:pt x="235272" y="406509"/>
                  </a:lnTo>
                  <a:lnTo>
                    <a:pt x="245012" y="400998"/>
                  </a:lnTo>
                  <a:lnTo>
                    <a:pt x="253704" y="394023"/>
                  </a:lnTo>
                  <a:lnTo>
                    <a:pt x="260872" y="385521"/>
                  </a:lnTo>
                  <a:lnTo>
                    <a:pt x="266389" y="375622"/>
                  </a:lnTo>
                  <a:lnTo>
                    <a:pt x="270111" y="364739"/>
                  </a:lnTo>
                  <a:lnTo>
                    <a:pt x="271719" y="353451"/>
                  </a:lnTo>
                  <a:lnTo>
                    <a:pt x="271240" y="342132"/>
                  </a:lnTo>
                  <a:lnTo>
                    <a:pt x="268818" y="331265"/>
                  </a:lnTo>
                  <a:lnTo>
                    <a:pt x="264534" y="321500"/>
                  </a:lnTo>
                  <a:lnTo>
                    <a:pt x="258615" y="313093"/>
                  </a:lnTo>
                  <a:lnTo>
                    <a:pt x="251219" y="306280"/>
                  </a:lnTo>
                  <a:lnTo>
                    <a:pt x="242360" y="301444"/>
                  </a:lnTo>
                  <a:lnTo>
                    <a:pt x="232190" y="298608"/>
                  </a:lnTo>
                  <a:lnTo>
                    <a:pt x="221278" y="297820"/>
                  </a:lnTo>
                  <a:lnTo>
                    <a:pt x="210495" y="299327"/>
                  </a:lnTo>
                  <a:lnTo>
                    <a:pt x="200325" y="303047"/>
                  </a:lnTo>
                  <a:lnTo>
                    <a:pt x="191041" y="308797"/>
                  </a:lnTo>
                  <a:lnTo>
                    <a:pt x="182877" y="316468"/>
                  </a:lnTo>
                  <a:lnTo>
                    <a:pt x="175832" y="325806"/>
                  </a:lnTo>
                  <a:lnTo>
                    <a:pt x="169745" y="336310"/>
                  </a:lnTo>
                  <a:lnTo>
                    <a:pt x="164406" y="347345"/>
                  </a:lnTo>
                  <a:lnTo>
                    <a:pt x="159627" y="358507"/>
                  </a:lnTo>
                  <a:lnTo>
                    <a:pt x="155413" y="369779"/>
                  </a:lnTo>
                  <a:lnTo>
                    <a:pt x="151954" y="381413"/>
                  </a:lnTo>
                  <a:lnTo>
                    <a:pt x="149297" y="393533"/>
                  </a:lnTo>
                  <a:lnTo>
                    <a:pt x="147513" y="405961"/>
                  </a:lnTo>
                  <a:lnTo>
                    <a:pt x="146764" y="418312"/>
                  </a:lnTo>
                  <a:lnTo>
                    <a:pt x="147045" y="430360"/>
                  </a:lnTo>
                  <a:lnTo>
                    <a:pt x="148370" y="441891"/>
                  </a:lnTo>
                  <a:lnTo>
                    <a:pt x="150855" y="452635"/>
                  </a:lnTo>
                  <a:lnTo>
                    <a:pt x="154452" y="462527"/>
                  </a:lnTo>
                  <a:lnTo>
                    <a:pt x="158984" y="471660"/>
                  </a:lnTo>
                  <a:lnTo>
                    <a:pt x="164244" y="480188"/>
                  </a:lnTo>
                  <a:lnTo>
                    <a:pt x="170043" y="488250"/>
                  </a:lnTo>
                  <a:lnTo>
                    <a:pt x="176394" y="495479"/>
                  </a:lnTo>
                  <a:lnTo>
                    <a:pt x="183488" y="501051"/>
                  </a:lnTo>
                  <a:lnTo>
                    <a:pt x="191367" y="504643"/>
                  </a:lnTo>
                  <a:lnTo>
                    <a:pt x="199777" y="506241"/>
                  </a:lnTo>
                  <a:lnTo>
                    <a:pt x="208268" y="505876"/>
                  </a:lnTo>
                  <a:lnTo>
                    <a:pt x="216603" y="503760"/>
                  </a:lnTo>
                  <a:lnTo>
                    <a:pt x="225188" y="500397"/>
                  </a:lnTo>
                  <a:lnTo>
                    <a:pt x="235100" y="495158"/>
                  </a:lnTo>
                  <a:lnTo>
                    <a:pt x="248160" y="4870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389969" y="4267396"/>
              <a:ext cx="126342" cy="183542"/>
            </a:xfrm>
            <a:custGeom>
              <a:avLst/>
              <a:gdLst/>
              <a:ahLst/>
              <a:cxnLst/>
              <a:rect l="0" t="0" r="0" b="0"/>
              <a:pathLst>
                <a:path w="126342" h="183542">
                  <a:moveTo>
                    <a:pt x="0" y="80873"/>
                  </a:moveTo>
                  <a:lnTo>
                    <a:pt x="5800" y="86875"/>
                  </a:lnTo>
                  <a:lnTo>
                    <a:pt x="10724" y="93719"/>
                  </a:lnTo>
                  <a:lnTo>
                    <a:pt x="15222" y="102112"/>
                  </a:lnTo>
                  <a:lnTo>
                    <a:pt x="19270" y="111912"/>
                  </a:lnTo>
                  <a:lnTo>
                    <a:pt x="22636" y="122875"/>
                  </a:lnTo>
                  <a:lnTo>
                    <a:pt x="25248" y="134731"/>
                  </a:lnTo>
                  <a:lnTo>
                    <a:pt x="27348" y="147082"/>
                  </a:lnTo>
                  <a:lnTo>
                    <a:pt x="29375" y="159430"/>
                  </a:lnTo>
                  <a:lnTo>
                    <a:pt x="31555" y="171438"/>
                  </a:lnTo>
                  <a:lnTo>
                    <a:pt x="32575" y="180619"/>
                  </a:lnTo>
                  <a:lnTo>
                    <a:pt x="31282" y="183541"/>
                  </a:lnTo>
                  <a:lnTo>
                    <a:pt x="29135" y="180453"/>
                  </a:lnTo>
                  <a:lnTo>
                    <a:pt x="27057" y="172823"/>
                  </a:lnTo>
                  <a:lnTo>
                    <a:pt x="25186" y="162329"/>
                  </a:lnTo>
                  <a:lnTo>
                    <a:pt x="23252" y="150592"/>
                  </a:lnTo>
                  <a:lnTo>
                    <a:pt x="21069" y="138571"/>
                  </a:lnTo>
                  <a:lnTo>
                    <a:pt x="18757" y="126358"/>
                  </a:lnTo>
                  <a:lnTo>
                    <a:pt x="16651" y="113464"/>
                  </a:lnTo>
                  <a:lnTo>
                    <a:pt x="14938" y="99638"/>
                  </a:lnTo>
                  <a:lnTo>
                    <a:pt x="13804" y="85227"/>
                  </a:lnTo>
                  <a:lnTo>
                    <a:pt x="13499" y="70996"/>
                  </a:lnTo>
                  <a:lnTo>
                    <a:pt x="14082" y="57386"/>
                  </a:lnTo>
                  <a:lnTo>
                    <a:pt x="15610" y="44652"/>
                  </a:lnTo>
                  <a:lnTo>
                    <a:pt x="18231" y="33025"/>
                  </a:lnTo>
                  <a:lnTo>
                    <a:pt x="21924" y="22518"/>
                  </a:lnTo>
                  <a:lnTo>
                    <a:pt x="26691" y="13465"/>
                  </a:lnTo>
                  <a:lnTo>
                    <a:pt x="32640" y="6578"/>
                  </a:lnTo>
                  <a:lnTo>
                    <a:pt x="39711" y="2065"/>
                  </a:lnTo>
                  <a:lnTo>
                    <a:pt x="47560" y="0"/>
                  </a:lnTo>
                  <a:lnTo>
                    <a:pt x="55666" y="575"/>
                  </a:lnTo>
                  <a:lnTo>
                    <a:pt x="63703" y="3629"/>
                  </a:lnTo>
                  <a:lnTo>
                    <a:pt x="71385" y="8746"/>
                  </a:lnTo>
                  <a:lnTo>
                    <a:pt x="78392" y="15451"/>
                  </a:lnTo>
                  <a:lnTo>
                    <a:pt x="84620" y="23324"/>
                  </a:lnTo>
                  <a:lnTo>
                    <a:pt x="90141" y="32030"/>
                  </a:lnTo>
                  <a:lnTo>
                    <a:pt x="95091" y="41317"/>
                  </a:lnTo>
                  <a:lnTo>
                    <a:pt x="99606" y="51010"/>
                  </a:lnTo>
                  <a:lnTo>
                    <a:pt x="103640" y="61145"/>
                  </a:lnTo>
                  <a:lnTo>
                    <a:pt x="106979" y="71941"/>
                  </a:lnTo>
                  <a:lnTo>
                    <a:pt x="109563" y="83462"/>
                  </a:lnTo>
                  <a:lnTo>
                    <a:pt x="111639" y="95472"/>
                  </a:lnTo>
                  <a:lnTo>
                    <a:pt x="113648" y="107535"/>
                  </a:lnTo>
                  <a:lnTo>
                    <a:pt x="115849" y="119376"/>
                  </a:lnTo>
                  <a:lnTo>
                    <a:pt x="118169" y="130467"/>
                  </a:lnTo>
                  <a:lnTo>
                    <a:pt x="120518" y="141030"/>
                  </a:lnTo>
                  <a:lnTo>
                    <a:pt x="123106" y="151990"/>
                  </a:lnTo>
                  <a:lnTo>
                    <a:pt x="126341" y="1651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543266" y="4274570"/>
              <a:ext cx="125512" cy="180659"/>
            </a:xfrm>
            <a:custGeom>
              <a:avLst/>
              <a:gdLst/>
              <a:ahLst/>
              <a:cxnLst/>
              <a:rect l="0" t="0" r="0" b="0"/>
              <a:pathLst>
                <a:path w="125512" h="180659">
                  <a:moveTo>
                    <a:pt x="78329" y="0"/>
                  </a:moveTo>
                  <a:lnTo>
                    <a:pt x="66728" y="201"/>
                  </a:lnTo>
                  <a:lnTo>
                    <a:pt x="56880" y="2121"/>
                  </a:lnTo>
                  <a:lnTo>
                    <a:pt x="47875" y="6016"/>
                  </a:lnTo>
                  <a:lnTo>
                    <a:pt x="39433" y="11768"/>
                  </a:lnTo>
                  <a:lnTo>
                    <a:pt x="31406" y="19365"/>
                  </a:lnTo>
                  <a:lnTo>
                    <a:pt x="23692" y="28623"/>
                  </a:lnTo>
                  <a:lnTo>
                    <a:pt x="16533" y="39391"/>
                  </a:lnTo>
                  <a:lnTo>
                    <a:pt x="10479" y="51658"/>
                  </a:lnTo>
                  <a:lnTo>
                    <a:pt x="5745" y="65269"/>
                  </a:lnTo>
                  <a:lnTo>
                    <a:pt x="2398" y="79812"/>
                  </a:lnTo>
                  <a:lnTo>
                    <a:pt x="518" y="94717"/>
                  </a:lnTo>
                  <a:lnTo>
                    <a:pt x="0" y="109621"/>
                  </a:lnTo>
                  <a:lnTo>
                    <a:pt x="770" y="124051"/>
                  </a:lnTo>
                  <a:lnTo>
                    <a:pt x="2874" y="137361"/>
                  </a:lnTo>
                  <a:lnTo>
                    <a:pt x="6221" y="149302"/>
                  </a:lnTo>
                  <a:lnTo>
                    <a:pt x="10924" y="159640"/>
                  </a:lnTo>
                  <a:lnTo>
                    <a:pt x="17362" y="167997"/>
                  </a:lnTo>
                  <a:lnTo>
                    <a:pt x="25579" y="174351"/>
                  </a:lnTo>
                  <a:lnTo>
                    <a:pt x="35182" y="178653"/>
                  </a:lnTo>
                  <a:lnTo>
                    <a:pt x="45536" y="180658"/>
                  </a:lnTo>
                  <a:lnTo>
                    <a:pt x="56198" y="180445"/>
                  </a:lnTo>
                  <a:lnTo>
                    <a:pt x="66777" y="178034"/>
                  </a:lnTo>
                  <a:lnTo>
                    <a:pt x="76873" y="173225"/>
                  </a:lnTo>
                  <a:lnTo>
                    <a:pt x="86322" y="166144"/>
                  </a:lnTo>
                  <a:lnTo>
                    <a:pt x="94987" y="157324"/>
                  </a:lnTo>
                  <a:lnTo>
                    <a:pt x="102669" y="147503"/>
                  </a:lnTo>
                  <a:lnTo>
                    <a:pt x="109353" y="137194"/>
                  </a:lnTo>
                  <a:lnTo>
                    <a:pt x="115013" y="126514"/>
                  </a:lnTo>
                  <a:lnTo>
                    <a:pt x="119525" y="115285"/>
                  </a:lnTo>
                  <a:lnTo>
                    <a:pt x="122923" y="103445"/>
                  </a:lnTo>
                  <a:lnTo>
                    <a:pt x="125054" y="91375"/>
                  </a:lnTo>
                  <a:lnTo>
                    <a:pt x="125511" y="79798"/>
                  </a:lnTo>
                  <a:lnTo>
                    <a:pt x="124225" y="69084"/>
                  </a:lnTo>
                  <a:lnTo>
                    <a:pt x="121413" y="59262"/>
                  </a:lnTo>
                  <a:lnTo>
                    <a:pt x="117391" y="50204"/>
                  </a:lnTo>
                  <a:lnTo>
                    <a:pt x="112466" y="41745"/>
                  </a:lnTo>
                  <a:lnTo>
                    <a:pt x="106811" y="33839"/>
                  </a:lnTo>
                  <a:lnTo>
                    <a:pt x="99702" y="25686"/>
                  </a:lnTo>
                  <a:lnTo>
                    <a:pt x="88287" y="15450"/>
                  </a:lnTo>
                  <a:lnTo>
                    <a:pt x="6780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674238" y="4259994"/>
              <a:ext cx="231628" cy="170580"/>
            </a:xfrm>
            <a:custGeom>
              <a:avLst/>
              <a:gdLst/>
              <a:ahLst/>
              <a:cxnLst/>
              <a:rect l="0" t="0" r="0" b="0"/>
              <a:pathLst>
                <a:path w="231628" h="170580">
                  <a:moveTo>
                    <a:pt x="0" y="67218"/>
                  </a:moveTo>
                  <a:lnTo>
                    <a:pt x="5800" y="76087"/>
                  </a:lnTo>
                  <a:lnTo>
                    <a:pt x="10725" y="85073"/>
                  </a:lnTo>
                  <a:lnTo>
                    <a:pt x="15232" y="95064"/>
                  </a:lnTo>
                  <a:lnTo>
                    <a:pt x="19626" y="105872"/>
                  </a:lnTo>
                  <a:lnTo>
                    <a:pt x="24288" y="117035"/>
                  </a:lnTo>
                  <a:lnTo>
                    <a:pt x="29398" y="128240"/>
                  </a:lnTo>
                  <a:lnTo>
                    <a:pt x="34803" y="139353"/>
                  </a:lnTo>
                  <a:lnTo>
                    <a:pt x="40127" y="150337"/>
                  </a:lnTo>
                  <a:lnTo>
                    <a:pt x="45101" y="161125"/>
                  </a:lnTo>
                  <a:lnTo>
                    <a:pt x="47944" y="169007"/>
                  </a:lnTo>
                  <a:lnTo>
                    <a:pt x="47260" y="170579"/>
                  </a:lnTo>
                  <a:lnTo>
                    <a:pt x="44870" y="166878"/>
                  </a:lnTo>
                  <a:lnTo>
                    <a:pt x="41991" y="159589"/>
                  </a:lnTo>
                  <a:lnTo>
                    <a:pt x="39322" y="149958"/>
                  </a:lnTo>
                  <a:lnTo>
                    <a:pt x="37146" y="138808"/>
                  </a:lnTo>
                  <a:lnTo>
                    <a:pt x="35492" y="126668"/>
                  </a:lnTo>
                  <a:lnTo>
                    <a:pt x="34289" y="113883"/>
                  </a:lnTo>
                  <a:lnTo>
                    <a:pt x="33445" y="100679"/>
                  </a:lnTo>
                  <a:lnTo>
                    <a:pt x="33198" y="87363"/>
                  </a:lnTo>
                  <a:lnTo>
                    <a:pt x="34087" y="74338"/>
                  </a:lnTo>
                  <a:lnTo>
                    <a:pt x="36321" y="61814"/>
                  </a:lnTo>
                  <a:lnTo>
                    <a:pt x="39956" y="50454"/>
                  </a:lnTo>
                  <a:lnTo>
                    <a:pt x="45071" y="41413"/>
                  </a:lnTo>
                  <a:lnTo>
                    <a:pt x="51542" y="35124"/>
                  </a:lnTo>
                  <a:lnTo>
                    <a:pt x="58801" y="31700"/>
                  </a:lnTo>
                  <a:lnTo>
                    <a:pt x="65972" y="31281"/>
                  </a:lnTo>
                  <a:lnTo>
                    <a:pt x="72569" y="33629"/>
                  </a:lnTo>
                  <a:lnTo>
                    <a:pt x="78638" y="38252"/>
                  </a:lnTo>
                  <a:lnTo>
                    <a:pt x="84554" y="44619"/>
                  </a:lnTo>
                  <a:lnTo>
                    <a:pt x="90559" y="52261"/>
                  </a:lnTo>
                  <a:lnTo>
                    <a:pt x="96254" y="60810"/>
                  </a:lnTo>
                  <a:lnTo>
                    <a:pt x="100720" y="69991"/>
                  </a:lnTo>
                  <a:lnTo>
                    <a:pt x="103542" y="79537"/>
                  </a:lnTo>
                  <a:lnTo>
                    <a:pt x="104893" y="86792"/>
                  </a:lnTo>
                  <a:lnTo>
                    <a:pt x="105520" y="88371"/>
                  </a:lnTo>
                  <a:lnTo>
                    <a:pt x="106279" y="84929"/>
                  </a:lnTo>
                  <a:lnTo>
                    <a:pt x="107532" y="77940"/>
                  </a:lnTo>
                  <a:lnTo>
                    <a:pt x="109328" y="68738"/>
                  </a:lnTo>
                  <a:lnTo>
                    <a:pt x="111590" y="58435"/>
                  </a:lnTo>
                  <a:lnTo>
                    <a:pt x="114227" y="47700"/>
                  </a:lnTo>
                  <a:lnTo>
                    <a:pt x="117468" y="37018"/>
                  </a:lnTo>
                  <a:lnTo>
                    <a:pt x="121853" y="26827"/>
                  </a:lnTo>
                  <a:lnTo>
                    <a:pt x="127582" y="17316"/>
                  </a:lnTo>
                  <a:lnTo>
                    <a:pt x="134548" y="9112"/>
                  </a:lnTo>
                  <a:lnTo>
                    <a:pt x="142520" y="3334"/>
                  </a:lnTo>
                  <a:lnTo>
                    <a:pt x="151249" y="376"/>
                  </a:lnTo>
                  <a:lnTo>
                    <a:pt x="160363" y="0"/>
                  </a:lnTo>
                  <a:lnTo>
                    <a:pt x="169393" y="1715"/>
                  </a:lnTo>
                  <a:lnTo>
                    <a:pt x="178087" y="5017"/>
                  </a:lnTo>
                  <a:lnTo>
                    <a:pt x="186226" y="9636"/>
                  </a:lnTo>
                  <a:lnTo>
                    <a:pt x="193548" y="15543"/>
                  </a:lnTo>
                  <a:lnTo>
                    <a:pt x="199990" y="22620"/>
                  </a:lnTo>
                  <a:lnTo>
                    <a:pt x="205657" y="30657"/>
                  </a:lnTo>
                  <a:lnTo>
                    <a:pt x="210705" y="39428"/>
                  </a:lnTo>
                  <a:lnTo>
                    <a:pt x="215286" y="48742"/>
                  </a:lnTo>
                  <a:lnTo>
                    <a:pt x="219365" y="58607"/>
                  </a:lnTo>
                  <a:lnTo>
                    <a:pt x="222733" y="69215"/>
                  </a:lnTo>
                  <a:lnTo>
                    <a:pt x="225333" y="80603"/>
                  </a:lnTo>
                  <a:lnTo>
                    <a:pt x="227253" y="92455"/>
                  </a:lnTo>
                  <a:lnTo>
                    <a:pt x="228833" y="105556"/>
                  </a:lnTo>
                  <a:lnTo>
                    <a:pt x="230212" y="123295"/>
                  </a:lnTo>
                  <a:lnTo>
                    <a:pt x="231627" y="1514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979564" y="4285098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3"/>
                  </a:lnTo>
                  <a:lnTo>
                    <a:pt x="3864" y="46624"/>
                  </a:lnTo>
                  <a:lnTo>
                    <a:pt x="6180" y="59284"/>
                  </a:lnTo>
                  <a:lnTo>
                    <a:pt x="8842" y="72326"/>
                  </a:lnTo>
                  <a:lnTo>
                    <a:pt x="11604" y="85236"/>
                  </a:lnTo>
                  <a:lnTo>
                    <a:pt x="14362" y="98488"/>
                  </a:lnTo>
                  <a:lnTo>
                    <a:pt x="17357" y="114364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979564" y="41903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063792" y="4267180"/>
              <a:ext cx="147400" cy="166031"/>
            </a:xfrm>
            <a:custGeom>
              <a:avLst/>
              <a:gdLst/>
              <a:ahLst/>
              <a:cxnLst/>
              <a:rect l="0" t="0" r="0" b="0"/>
              <a:pathLst>
                <a:path w="147400" h="166031">
                  <a:moveTo>
                    <a:pt x="0" y="60032"/>
                  </a:moveTo>
                  <a:lnTo>
                    <a:pt x="2934" y="68833"/>
                  </a:lnTo>
                  <a:lnTo>
                    <a:pt x="5716" y="77180"/>
                  </a:lnTo>
                  <a:lnTo>
                    <a:pt x="8616" y="85884"/>
                  </a:lnTo>
                  <a:lnTo>
                    <a:pt x="11656" y="95177"/>
                  </a:lnTo>
                  <a:lnTo>
                    <a:pt x="14821" y="105321"/>
                  </a:lnTo>
                  <a:lnTo>
                    <a:pt x="18085" y="116361"/>
                  </a:lnTo>
                  <a:lnTo>
                    <a:pt x="21423" y="128028"/>
                  </a:lnTo>
                  <a:lnTo>
                    <a:pt x="24815" y="139850"/>
                  </a:lnTo>
                  <a:lnTo>
                    <a:pt x="28205" y="151492"/>
                  </a:lnTo>
                  <a:lnTo>
                    <a:pt x="30257" y="161184"/>
                  </a:lnTo>
                  <a:lnTo>
                    <a:pt x="29813" y="166030"/>
                  </a:lnTo>
                  <a:lnTo>
                    <a:pt x="28240" y="165491"/>
                  </a:lnTo>
                  <a:lnTo>
                    <a:pt x="26513" y="160677"/>
                  </a:lnTo>
                  <a:lnTo>
                    <a:pt x="24853" y="152844"/>
                  </a:lnTo>
                  <a:lnTo>
                    <a:pt x="23044" y="142957"/>
                  </a:lnTo>
                  <a:lnTo>
                    <a:pt x="20939" y="131691"/>
                  </a:lnTo>
                  <a:lnTo>
                    <a:pt x="18674" y="119502"/>
                  </a:lnTo>
                  <a:lnTo>
                    <a:pt x="16597" y="106697"/>
                  </a:lnTo>
                  <a:lnTo>
                    <a:pt x="14904" y="93486"/>
                  </a:lnTo>
                  <a:lnTo>
                    <a:pt x="13782" y="80170"/>
                  </a:lnTo>
                  <a:lnTo>
                    <a:pt x="13485" y="67146"/>
                  </a:lnTo>
                  <a:lnTo>
                    <a:pt x="14073" y="54609"/>
                  </a:lnTo>
                  <a:lnTo>
                    <a:pt x="15604" y="42732"/>
                  </a:lnTo>
                  <a:lnTo>
                    <a:pt x="18227" y="31747"/>
                  </a:lnTo>
                  <a:lnTo>
                    <a:pt x="21927" y="21705"/>
                  </a:lnTo>
                  <a:lnTo>
                    <a:pt x="26867" y="12977"/>
                  </a:lnTo>
                  <a:lnTo>
                    <a:pt x="33465" y="6317"/>
                  </a:lnTo>
                  <a:lnTo>
                    <a:pt x="41785" y="1960"/>
                  </a:lnTo>
                  <a:lnTo>
                    <a:pt x="51287" y="0"/>
                  </a:lnTo>
                  <a:lnTo>
                    <a:pt x="61042" y="645"/>
                  </a:lnTo>
                  <a:lnTo>
                    <a:pt x="70482" y="3748"/>
                  </a:lnTo>
                  <a:lnTo>
                    <a:pt x="79257" y="8896"/>
                  </a:lnTo>
                  <a:lnTo>
                    <a:pt x="87071" y="15623"/>
                  </a:lnTo>
                  <a:lnTo>
                    <a:pt x="93878" y="23510"/>
                  </a:lnTo>
                  <a:lnTo>
                    <a:pt x="99803" y="32226"/>
                  </a:lnTo>
                  <a:lnTo>
                    <a:pt x="105033" y="41520"/>
                  </a:lnTo>
                  <a:lnTo>
                    <a:pt x="109744" y="51212"/>
                  </a:lnTo>
                  <a:lnTo>
                    <a:pt x="114081" y="61177"/>
                  </a:lnTo>
                  <a:lnTo>
                    <a:pt x="118155" y="71327"/>
                  </a:lnTo>
                  <a:lnTo>
                    <a:pt x="122048" y="81601"/>
                  </a:lnTo>
                  <a:lnTo>
                    <a:pt x="125816" y="91960"/>
                  </a:lnTo>
                  <a:lnTo>
                    <a:pt x="129499" y="102374"/>
                  </a:lnTo>
                  <a:lnTo>
                    <a:pt x="133121" y="112813"/>
                  </a:lnTo>
                  <a:lnTo>
                    <a:pt x="136548" y="122809"/>
                  </a:lnTo>
                  <a:lnTo>
                    <a:pt x="139834" y="132444"/>
                  </a:lnTo>
                  <a:lnTo>
                    <a:pt x="143268" y="142565"/>
                  </a:lnTo>
                  <a:lnTo>
                    <a:pt x="147399" y="1547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223593" y="4214256"/>
              <a:ext cx="177112" cy="204486"/>
            </a:xfrm>
            <a:custGeom>
              <a:avLst/>
              <a:gdLst/>
              <a:ahLst/>
              <a:cxnLst/>
              <a:rect l="0" t="0" r="0" b="0"/>
              <a:pathLst>
                <a:path w="177112" h="204486">
                  <a:moveTo>
                    <a:pt x="71826" y="176127"/>
                  </a:moveTo>
                  <a:lnTo>
                    <a:pt x="77627" y="167326"/>
                  </a:lnTo>
                  <a:lnTo>
                    <a:pt x="82551" y="158979"/>
                  </a:lnTo>
                  <a:lnTo>
                    <a:pt x="87049" y="150276"/>
                  </a:lnTo>
                  <a:lnTo>
                    <a:pt x="91097" y="140982"/>
                  </a:lnTo>
                  <a:lnTo>
                    <a:pt x="94462" y="130839"/>
                  </a:lnTo>
                  <a:lnTo>
                    <a:pt x="97066" y="119798"/>
                  </a:lnTo>
                  <a:lnTo>
                    <a:pt x="98820" y="108131"/>
                  </a:lnTo>
                  <a:lnTo>
                    <a:pt x="99551" y="96309"/>
                  </a:lnTo>
                  <a:lnTo>
                    <a:pt x="99264" y="84620"/>
                  </a:lnTo>
                  <a:lnTo>
                    <a:pt x="98105" y="73163"/>
                  </a:lnTo>
                  <a:lnTo>
                    <a:pt x="96265" y="61938"/>
                  </a:lnTo>
                  <a:lnTo>
                    <a:pt x="93914" y="50910"/>
                  </a:lnTo>
                  <a:lnTo>
                    <a:pt x="91033" y="40199"/>
                  </a:lnTo>
                  <a:lnTo>
                    <a:pt x="87421" y="30073"/>
                  </a:lnTo>
                  <a:lnTo>
                    <a:pt x="83023" y="20643"/>
                  </a:lnTo>
                  <a:lnTo>
                    <a:pt x="77765" y="12344"/>
                  </a:lnTo>
                  <a:lnTo>
                    <a:pt x="71479" y="5979"/>
                  </a:lnTo>
                  <a:lnTo>
                    <a:pt x="64177" y="1823"/>
                  </a:lnTo>
                  <a:lnTo>
                    <a:pt x="56172" y="0"/>
                  </a:lnTo>
                  <a:lnTo>
                    <a:pt x="47960" y="739"/>
                  </a:lnTo>
                  <a:lnTo>
                    <a:pt x="39852" y="3907"/>
                  </a:lnTo>
                  <a:lnTo>
                    <a:pt x="32122" y="9271"/>
                  </a:lnTo>
                  <a:lnTo>
                    <a:pt x="25084" y="16674"/>
                  </a:lnTo>
                  <a:lnTo>
                    <a:pt x="18839" y="25839"/>
                  </a:lnTo>
                  <a:lnTo>
                    <a:pt x="13477" y="36564"/>
                  </a:lnTo>
                  <a:lnTo>
                    <a:pt x="9165" y="48812"/>
                  </a:lnTo>
                  <a:lnTo>
                    <a:pt x="5892" y="62414"/>
                  </a:lnTo>
                  <a:lnTo>
                    <a:pt x="3507" y="76954"/>
                  </a:lnTo>
                  <a:lnTo>
                    <a:pt x="1814" y="91859"/>
                  </a:lnTo>
                  <a:lnTo>
                    <a:pt x="639" y="106767"/>
                  </a:lnTo>
                  <a:lnTo>
                    <a:pt x="0" y="121370"/>
                  </a:lnTo>
                  <a:lnTo>
                    <a:pt x="95" y="135329"/>
                  </a:lnTo>
                  <a:lnTo>
                    <a:pt x="978" y="148528"/>
                  </a:lnTo>
                  <a:lnTo>
                    <a:pt x="2723" y="160865"/>
                  </a:lnTo>
                  <a:lnTo>
                    <a:pt x="5498" y="172166"/>
                  </a:lnTo>
                  <a:lnTo>
                    <a:pt x="9298" y="182425"/>
                  </a:lnTo>
                  <a:lnTo>
                    <a:pt x="14138" y="191298"/>
                  </a:lnTo>
                  <a:lnTo>
                    <a:pt x="20136" y="198057"/>
                  </a:lnTo>
                  <a:lnTo>
                    <a:pt x="27236" y="202481"/>
                  </a:lnTo>
                  <a:lnTo>
                    <a:pt x="34935" y="204485"/>
                  </a:lnTo>
                  <a:lnTo>
                    <a:pt x="42408" y="203868"/>
                  </a:lnTo>
                  <a:lnTo>
                    <a:pt x="49207" y="200786"/>
                  </a:lnTo>
                  <a:lnTo>
                    <a:pt x="55244" y="195651"/>
                  </a:lnTo>
                  <a:lnTo>
                    <a:pt x="60606" y="188932"/>
                  </a:lnTo>
                  <a:lnTo>
                    <a:pt x="65430" y="181046"/>
                  </a:lnTo>
                  <a:lnTo>
                    <a:pt x="69687" y="172162"/>
                  </a:lnTo>
                  <a:lnTo>
                    <a:pt x="73182" y="162222"/>
                  </a:lnTo>
                  <a:lnTo>
                    <a:pt x="75876" y="151283"/>
                  </a:lnTo>
                  <a:lnTo>
                    <a:pt x="78027" y="139667"/>
                  </a:lnTo>
                  <a:lnTo>
                    <a:pt x="80086" y="127870"/>
                  </a:lnTo>
                  <a:lnTo>
                    <a:pt x="82317" y="116193"/>
                  </a:lnTo>
                  <a:lnTo>
                    <a:pt x="84477" y="104742"/>
                  </a:lnTo>
                  <a:lnTo>
                    <a:pt x="85942" y="93520"/>
                  </a:lnTo>
                  <a:lnTo>
                    <a:pt x="86407" y="82560"/>
                  </a:lnTo>
                  <a:lnTo>
                    <a:pt x="85895" y="74286"/>
                  </a:lnTo>
                  <a:lnTo>
                    <a:pt x="85053" y="71952"/>
                  </a:lnTo>
                  <a:lnTo>
                    <a:pt x="84839" y="74910"/>
                  </a:lnTo>
                  <a:lnTo>
                    <a:pt x="85503" y="81608"/>
                  </a:lnTo>
                  <a:lnTo>
                    <a:pt x="86948" y="90640"/>
                  </a:lnTo>
                  <a:lnTo>
                    <a:pt x="89002" y="100843"/>
                  </a:lnTo>
                  <a:lnTo>
                    <a:pt x="91507" y="111517"/>
                  </a:lnTo>
                  <a:lnTo>
                    <a:pt x="94498" y="122163"/>
                  </a:lnTo>
                  <a:lnTo>
                    <a:pt x="98186" y="132331"/>
                  </a:lnTo>
                  <a:lnTo>
                    <a:pt x="102630" y="141846"/>
                  </a:lnTo>
                  <a:lnTo>
                    <a:pt x="107750" y="150732"/>
                  </a:lnTo>
                  <a:lnTo>
                    <a:pt x="113413" y="159097"/>
                  </a:lnTo>
                  <a:lnTo>
                    <a:pt x="119487" y="167050"/>
                  </a:lnTo>
                  <a:lnTo>
                    <a:pt x="126023" y="174208"/>
                  </a:lnTo>
                  <a:lnTo>
                    <a:pt x="133242" y="179732"/>
                  </a:lnTo>
                  <a:lnTo>
                    <a:pt x="141245" y="183301"/>
                  </a:lnTo>
                  <a:lnTo>
                    <a:pt x="150220" y="185621"/>
                  </a:lnTo>
                  <a:lnTo>
                    <a:pt x="161462" y="186710"/>
                  </a:lnTo>
                  <a:lnTo>
                    <a:pt x="177111" y="1866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411233" y="4011357"/>
              <a:ext cx="31586" cy="368499"/>
            </a:xfrm>
            <a:custGeom>
              <a:avLst/>
              <a:gdLst/>
              <a:ahLst/>
              <a:cxnLst/>
              <a:rect l="0" t="0" r="0" b="0"/>
              <a:pathLst>
                <a:path w="31586" h="368499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4" y="38457"/>
                  </a:lnTo>
                  <a:lnTo>
                    <a:pt x="177" y="53819"/>
                  </a:lnTo>
                  <a:lnTo>
                    <a:pt x="825" y="69167"/>
                  </a:lnTo>
                  <a:lnTo>
                    <a:pt x="2074" y="83801"/>
                  </a:lnTo>
                  <a:lnTo>
                    <a:pt x="3727" y="97696"/>
                  </a:lnTo>
                  <a:lnTo>
                    <a:pt x="5375" y="111234"/>
                  </a:lnTo>
                  <a:lnTo>
                    <a:pt x="6778" y="124714"/>
                  </a:lnTo>
                  <a:lnTo>
                    <a:pt x="7871" y="138597"/>
                  </a:lnTo>
                  <a:lnTo>
                    <a:pt x="8679" y="153536"/>
                  </a:lnTo>
                  <a:lnTo>
                    <a:pt x="9257" y="169785"/>
                  </a:lnTo>
                  <a:lnTo>
                    <a:pt x="9662" y="187263"/>
                  </a:lnTo>
                  <a:lnTo>
                    <a:pt x="9941" y="205744"/>
                  </a:lnTo>
                  <a:lnTo>
                    <a:pt x="10138" y="224982"/>
                  </a:lnTo>
                  <a:lnTo>
                    <a:pt x="10440" y="244441"/>
                  </a:lnTo>
                  <a:lnTo>
                    <a:pt x="11175" y="263343"/>
                  </a:lnTo>
                  <a:lnTo>
                    <a:pt x="12488" y="281301"/>
                  </a:lnTo>
                  <a:lnTo>
                    <a:pt x="14390" y="298080"/>
                  </a:lnTo>
                  <a:lnTo>
                    <a:pt x="17149" y="315271"/>
                  </a:lnTo>
                  <a:lnTo>
                    <a:pt x="22127" y="336612"/>
                  </a:lnTo>
                  <a:lnTo>
                    <a:pt x="31585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263834" y="4158756"/>
              <a:ext cx="263213" cy="73700"/>
            </a:xfrm>
            <a:custGeom>
              <a:avLst/>
              <a:gdLst/>
              <a:ahLst/>
              <a:cxnLst/>
              <a:rect l="0" t="0" r="0" b="0"/>
              <a:pathLst>
                <a:path w="263213" h="73700">
                  <a:moveTo>
                    <a:pt x="263212" y="0"/>
                  </a:moveTo>
                  <a:lnTo>
                    <a:pt x="251544" y="2934"/>
                  </a:lnTo>
                  <a:lnTo>
                    <a:pt x="241055" y="5716"/>
                  </a:lnTo>
                  <a:lnTo>
                    <a:pt x="230749" y="8615"/>
                  </a:lnTo>
                  <a:lnTo>
                    <a:pt x="220275" y="11656"/>
                  </a:lnTo>
                  <a:lnTo>
                    <a:pt x="209283" y="14821"/>
                  </a:lnTo>
                  <a:lnTo>
                    <a:pt x="197636" y="18085"/>
                  </a:lnTo>
                  <a:lnTo>
                    <a:pt x="185209" y="21423"/>
                  </a:lnTo>
                  <a:lnTo>
                    <a:pt x="171806" y="24814"/>
                  </a:lnTo>
                  <a:lnTo>
                    <a:pt x="157422" y="28243"/>
                  </a:lnTo>
                  <a:lnTo>
                    <a:pt x="142356" y="31698"/>
                  </a:lnTo>
                  <a:lnTo>
                    <a:pt x="127097" y="35170"/>
                  </a:lnTo>
                  <a:lnTo>
                    <a:pt x="111952" y="38655"/>
                  </a:lnTo>
                  <a:lnTo>
                    <a:pt x="97190" y="42148"/>
                  </a:lnTo>
                  <a:lnTo>
                    <a:pt x="83126" y="45646"/>
                  </a:lnTo>
                  <a:lnTo>
                    <a:pt x="69856" y="49148"/>
                  </a:lnTo>
                  <a:lnTo>
                    <a:pt x="57372" y="52693"/>
                  </a:lnTo>
                  <a:lnTo>
                    <a:pt x="44219" y="56816"/>
                  </a:lnTo>
                  <a:lnTo>
                    <a:pt x="27004" y="6299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511839" y="4242984"/>
              <a:ext cx="133127" cy="170786"/>
            </a:xfrm>
            <a:custGeom>
              <a:avLst/>
              <a:gdLst/>
              <a:ahLst/>
              <a:cxnLst/>
              <a:rect l="0" t="0" r="0" b="0"/>
              <a:pathLst>
                <a:path w="133127" h="170786">
                  <a:moveTo>
                    <a:pt x="88907" y="31586"/>
                  </a:moveTo>
                  <a:lnTo>
                    <a:pt x="82972" y="25919"/>
                  </a:lnTo>
                  <a:lnTo>
                    <a:pt x="76767" y="22275"/>
                  </a:lnTo>
                  <a:lnTo>
                    <a:pt x="69676" y="20370"/>
                  </a:lnTo>
                  <a:lnTo>
                    <a:pt x="61909" y="20042"/>
                  </a:lnTo>
                  <a:lnTo>
                    <a:pt x="53911" y="21309"/>
                  </a:lnTo>
                  <a:lnTo>
                    <a:pt x="45969" y="24038"/>
                  </a:lnTo>
                  <a:lnTo>
                    <a:pt x="38195" y="28132"/>
                  </a:lnTo>
                  <a:lnTo>
                    <a:pt x="30602" y="33616"/>
                  </a:lnTo>
                  <a:lnTo>
                    <a:pt x="23175" y="40383"/>
                  </a:lnTo>
                  <a:lnTo>
                    <a:pt x="16205" y="48535"/>
                  </a:lnTo>
                  <a:lnTo>
                    <a:pt x="10277" y="58440"/>
                  </a:lnTo>
                  <a:lnTo>
                    <a:pt x="5627" y="70134"/>
                  </a:lnTo>
                  <a:lnTo>
                    <a:pt x="2336" y="83055"/>
                  </a:lnTo>
                  <a:lnTo>
                    <a:pt x="493" y="96259"/>
                  </a:lnTo>
                  <a:lnTo>
                    <a:pt x="0" y="109167"/>
                  </a:lnTo>
                  <a:lnTo>
                    <a:pt x="786" y="121425"/>
                  </a:lnTo>
                  <a:lnTo>
                    <a:pt x="2901" y="132731"/>
                  </a:lnTo>
                  <a:lnTo>
                    <a:pt x="6255" y="143025"/>
                  </a:lnTo>
                  <a:lnTo>
                    <a:pt x="10963" y="152107"/>
                  </a:lnTo>
                  <a:lnTo>
                    <a:pt x="17404" y="159544"/>
                  </a:lnTo>
                  <a:lnTo>
                    <a:pt x="25624" y="165245"/>
                  </a:lnTo>
                  <a:lnTo>
                    <a:pt x="35227" y="169093"/>
                  </a:lnTo>
                  <a:lnTo>
                    <a:pt x="45583" y="170785"/>
                  </a:lnTo>
                  <a:lnTo>
                    <a:pt x="56245" y="170367"/>
                  </a:lnTo>
                  <a:lnTo>
                    <a:pt x="66825" y="168157"/>
                  </a:lnTo>
                  <a:lnTo>
                    <a:pt x="76922" y="164547"/>
                  </a:lnTo>
                  <a:lnTo>
                    <a:pt x="86370" y="159898"/>
                  </a:lnTo>
                  <a:lnTo>
                    <a:pt x="95035" y="154339"/>
                  </a:lnTo>
                  <a:lnTo>
                    <a:pt x="102717" y="147785"/>
                  </a:lnTo>
                  <a:lnTo>
                    <a:pt x="109406" y="140267"/>
                  </a:lnTo>
                  <a:lnTo>
                    <a:pt x="115238" y="131931"/>
                  </a:lnTo>
                  <a:lnTo>
                    <a:pt x="120399" y="122958"/>
                  </a:lnTo>
                  <a:lnTo>
                    <a:pt x="125051" y="113512"/>
                  </a:lnTo>
                  <a:lnTo>
                    <a:pt x="129008" y="103729"/>
                  </a:lnTo>
                  <a:lnTo>
                    <a:pt x="131761" y="93708"/>
                  </a:lnTo>
                  <a:lnTo>
                    <a:pt x="133126" y="83529"/>
                  </a:lnTo>
                  <a:lnTo>
                    <a:pt x="133059" y="73405"/>
                  </a:lnTo>
                  <a:lnTo>
                    <a:pt x="131494" y="63681"/>
                  </a:lnTo>
                  <a:lnTo>
                    <a:pt x="128550" y="54510"/>
                  </a:lnTo>
                  <a:lnTo>
                    <a:pt x="124472" y="45877"/>
                  </a:lnTo>
                  <a:lnTo>
                    <a:pt x="119526" y="37692"/>
                  </a:lnTo>
                  <a:lnTo>
                    <a:pt x="113950" y="29860"/>
                  </a:lnTo>
                  <a:lnTo>
                    <a:pt x="108038" y="22591"/>
                  </a:lnTo>
                  <a:lnTo>
                    <a:pt x="101466" y="15688"/>
                  </a:lnTo>
                  <a:lnTo>
                    <a:pt x="92543" y="8541"/>
                  </a:lnTo>
                  <a:lnTo>
                    <a:pt x="7837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632331" y="4200870"/>
              <a:ext cx="136872" cy="172234"/>
            </a:xfrm>
            <a:custGeom>
              <a:avLst/>
              <a:gdLst/>
              <a:ahLst/>
              <a:cxnLst/>
              <a:rect l="0" t="0" r="0" b="0"/>
              <a:pathLst>
                <a:path w="136872" h="172234">
                  <a:moveTo>
                    <a:pt x="0" y="84228"/>
                  </a:moveTo>
                  <a:lnTo>
                    <a:pt x="5868" y="90230"/>
                  </a:lnTo>
                  <a:lnTo>
                    <a:pt x="11433" y="97075"/>
                  </a:lnTo>
                  <a:lnTo>
                    <a:pt x="17232" y="105462"/>
                  </a:lnTo>
                  <a:lnTo>
                    <a:pt x="23312" y="115089"/>
                  </a:lnTo>
                  <a:lnTo>
                    <a:pt x="29642" y="125404"/>
                  </a:lnTo>
                  <a:lnTo>
                    <a:pt x="36170" y="136007"/>
                  </a:lnTo>
                  <a:lnTo>
                    <a:pt x="42846" y="146532"/>
                  </a:lnTo>
                  <a:lnTo>
                    <a:pt x="49629" y="156584"/>
                  </a:lnTo>
                  <a:lnTo>
                    <a:pt x="56454" y="165931"/>
                  </a:lnTo>
                  <a:lnTo>
                    <a:pt x="62143" y="172044"/>
                  </a:lnTo>
                  <a:lnTo>
                    <a:pt x="65028" y="172233"/>
                  </a:lnTo>
                  <a:lnTo>
                    <a:pt x="65324" y="168198"/>
                  </a:lnTo>
                  <a:lnTo>
                    <a:pt x="63944" y="161635"/>
                  </a:lnTo>
                  <a:lnTo>
                    <a:pt x="61609" y="153563"/>
                  </a:lnTo>
                  <a:lnTo>
                    <a:pt x="58753" y="144580"/>
                  </a:lnTo>
                  <a:lnTo>
                    <a:pt x="55612" y="135036"/>
                  </a:lnTo>
                  <a:lnTo>
                    <a:pt x="52315" y="125141"/>
                  </a:lnTo>
                  <a:lnTo>
                    <a:pt x="48930" y="115023"/>
                  </a:lnTo>
                  <a:lnTo>
                    <a:pt x="45505" y="104764"/>
                  </a:lnTo>
                  <a:lnTo>
                    <a:pt x="42388" y="94412"/>
                  </a:lnTo>
                  <a:lnTo>
                    <a:pt x="40204" y="83999"/>
                  </a:lnTo>
                  <a:lnTo>
                    <a:pt x="39223" y="73552"/>
                  </a:lnTo>
                  <a:lnTo>
                    <a:pt x="39550" y="63248"/>
                  </a:lnTo>
                  <a:lnTo>
                    <a:pt x="41289" y="53401"/>
                  </a:lnTo>
                  <a:lnTo>
                    <a:pt x="44355" y="44153"/>
                  </a:lnTo>
                  <a:lnTo>
                    <a:pt x="48683" y="35638"/>
                  </a:lnTo>
                  <a:lnTo>
                    <a:pt x="54330" y="28064"/>
                  </a:lnTo>
                  <a:lnTo>
                    <a:pt x="61204" y="21456"/>
                  </a:lnTo>
                  <a:lnTo>
                    <a:pt x="69258" y="15849"/>
                  </a:lnTo>
                  <a:lnTo>
                    <a:pt x="78567" y="11372"/>
                  </a:lnTo>
                  <a:lnTo>
                    <a:pt x="89033" y="7989"/>
                  </a:lnTo>
                  <a:lnTo>
                    <a:pt x="99850" y="5524"/>
                  </a:lnTo>
                  <a:lnTo>
                    <a:pt x="110647" y="3511"/>
                  </a:lnTo>
                  <a:lnTo>
                    <a:pt x="122372" y="177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116642" y="4274570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2867" y="8935"/>
                  </a:lnTo>
                  <a:lnTo>
                    <a:pt x="5009" y="18562"/>
                  </a:lnTo>
                  <a:lnTo>
                    <a:pt x="6617" y="29845"/>
                  </a:lnTo>
                  <a:lnTo>
                    <a:pt x="7970" y="42339"/>
                  </a:lnTo>
                  <a:lnTo>
                    <a:pt x="9467" y="55171"/>
                  </a:lnTo>
                  <a:lnTo>
                    <a:pt x="11313" y="67789"/>
                  </a:lnTo>
                  <a:lnTo>
                    <a:pt x="13390" y="80127"/>
                  </a:lnTo>
                  <a:lnTo>
                    <a:pt x="15546" y="93957"/>
                  </a:lnTo>
                  <a:lnTo>
                    <a:pt x="17975" y="113841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106114" y="410611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223592" y="4220735"/>
              <a:ext cx="179042" cy="226524"/>
            </a:xfrm>
            <a:custGeom>
              <a:avLst/>
              <a:gdLst/>
              <a:ahLst/>
              <a:cxnLst/>
              <a:rect l="0" t="0" r="0" b="0"/>
              <a:pathLst>
                <a:path w="179042" h="226524">
                  <a:moveTo>
                    <a:pt x="114149" y="11720"/>
                  </a:moveTo>
                  <a:lnTo>
                    <a:pt x="108147" y="6054"/>
                  </a:lnTo>
                  <a:lnTo>
                    <a:pt x="101302" y="2410"/>
                  </a:lnTo>
                  <a:lnTo>
                    <a:pt x="92915" y="501"/>
                  </a:lnTo>
                  <a:lnTo>
                    <a:pt x="83288" y="0"/>
                  </a:lnTo>
                  <a:lnTo>
                    <a:pt x="72973" y="619"/>
                  </a:lnTo>
                  <a:lnTo>
                    <a:pt x="62370" y="2099"/>
                  </a:lnTo>
                  <a:lnTo>
                    <a:pt x="51845" y="4540"/>
                  </a:lnTo>
                  <a:lnTo>
                    <a:pt x="41793" y="8375"/>
                  </a:lnTo>
                  <a:lnTo>
                    <a:pt x="32378" y="13730"/>
                  </a:lnTo>
                  <a:lnTo>
                    <a:pt x="23737" y="20444"/>
                  </a:lnTo>
                  <a:lnTo>
                    <a:pt x="16073" y="28244"/>
                  </a:lnTo>
                  <a:lnTo>
                    <a:pt x="9410" y="36859"/>
                  </a:lnTo>
                  <a:lnTo>
                    <a:pt x="4104" y="45896"/>
                  </a:lnTo>
                  <a:lnTo>
                    <a:pt x="893" y="54875"/>
                  </a:lnTo>
                  <a:lnTo>
                    <a:pt x="0" y="63525"/>
                  </a:lnTo>
                  <a:lnTo>
                    <a:pt x="1350" y="71297"/>
                  </a:lnTo>
                  <a:lnTo>
                    <a:pt x="4840" y="77306"/>
                  </a:lnTo>
                  <a:lnTo>
                    <a:pt x="10186" y="81232"/>
                  </a:lnTo>
                  <a:lnTo>
                    <a:pt x="17010" y="83241"/>
                  </a:lnTo>
                  <a:lnTo>
                    <a:pt x="24945" y="83691"/>
                  </a:lnTo>
                  <a:lnTo>
                    <a:pt x="33683" y="82971"/>
                  </a:lnTo>
                  <a:lnTo>
                    <a:pt x="42986" y="81729"/>
                  </a:lnTo>
                  <a:lnTo>
                    <a:pt x="52684" y="80832"/>
                  </a:lnTo>
                  <a:lnTo>
                    <a:pt x="62651" y="80722"/>
                  </a:lnTo>
                  <a:lnTo>
                    <a:pt x="72801" y="81469"/>
                  </a:lnTo>
                  <a:lnTo>
                    <a:pt x="83076" y="82959"/>
                  </a:lnTo>
                  <a:lnTo>
                    <a:pt x="93435" y="85039"/>
                  </a:lnTo>
                  <a:lnTo>
                    <a:pt x="103849" y="87722"/>
                  </a:lnTo>
                  <a:lnTo>
                    <a:pt x="114302" y="91193"/>
                  </a:lnTo>
                  <a:lnTo>
                    <a:pt x="124770" y="95491"/>
                  </a:lnTo>
                  <a:lnTo>
                    <a:pt x="134919" y="100681"/>
                  </a:lnTo>
                  <a:lnTo>
                    <a:pt x="144128" y="106921"/>
                  </a:lnTo>
                  <a:lnTo>
                    <a:pt x="152135" y="114196"/>
                  </a:lnTo>
                  <a:lnTo>
                    <a:pt x="159002" y="122353"/>
                  </a:lnTo>
                  <a:lnTo>
                    <a:pt x="164931" y="131198"/>
                  </a:lnTo>
                  <a:lnTo>
                    <a:pt x="170134" y="140554"/>
                  </a:lnTo>
                  <a:lnTo>
                    <a:pt x="174477" y="150276"/>
                  </a:lnTo>
                  <a:lnTo>
                    <a:pt x="177498" y="160255"/>
                  </a:lnTo>
                  <a:lnTo>
                    <a:pt x="179041" y="170407"/>
                  </a:lnTo>
                  <a:lnTo>
                    <a:pt x="178926" y="180511"/>
                  </a:lnTo>
                  <a:lnTo>
                    <a:pt x="176796" y="190222"/>
                  </a:lnTo>
                  <a:lnTo>
                    <a:pt x="172646" y="199374"/>
                  </a:lnTo>
                  <a:lnTo>
                    <a:pt x="166435" y="207655"/>
                  </a:lnTo>
                  <a:lnTo>
                    <a:pt x="157922" y="214540"/>
                  </a:lnTo>
                  <a:lnTo>
                    <a:pt x="147199" y="219867"/>
                  </a:lnTo>
                  <a:lnTo>
                    <a:pt x="134781" y="223631"/>
                  </a:lnTo>
                  <a:lnTo>
                    <a:pt x="121391" y="225799"/>
                  </a:lnTo>
                  <a:lnTo>
                    <a:pt x="107557" y="226523"/>
                  </a:lnTo>
                  <a:lnTo>
                    <a:pt x="94154" y="226226"/>
                  </a:lnTo>
                  <a:lnTo>
                    <a:pt x="81185" y="225480"/>
                  </a:lnTo>
                  <a:lnTo>
                    <a:pt x="67517" y="224224"/>
                  </a:lnTo>
                  <a:lnTo>
                    <a:pt x="50978" y="2222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4537782" y="4148228"/>
            <a:ext cx="65344" cy="202214"/>
            <a:chOff x="4537782" y="4148228"/>
            <a:chExt cx="65344" cy="202214"/>
          </a:xfrm>
        </p:grpSpPr>
        <p:sp>
          <p:nvSpPr>
            <p:cNvPr id="136" name="Freeform 135"/>
            <p:cNvSpPr/>
            <p:nvPr/>
          </p:nvSpPr>
          <p:spPr>
            <a:xfrm>
              <a:off x="4537782" y="414822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590425" y="43377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4594018" y="3475532"/>
            <a:ext cx="1098360" cy="1230137"/>
            <a:chOff x="4594018" y="3475532"/>
            <a:chExt cx="1098360" cy="1230137"/>
          </a:xfrm>
        </p:grpSpPr>
        <p:sp>
          <p:nvSpPr>
            <p:cNvPr id="139" name="Freeform 138"/>
            <p:cNvSpPr/>
            <p:nvPr/>
          </p:nvSpPr>
          <p:spPr>
            <a:xfrm>
              <a:off x="4948394" y="3881620"/>
              <a:ext cx="480294" cy="666692"/>
            </a:xfrm>
            <a:custGeom>
              <a:avLst/>
              <a:gdLst/>
              <a:ahLst/>
              <a:cxnLst/>
              <a:rect l="0" t="0" r="0" b="0"/>
              <a:pathLst>
                <a:path w="480294" h="666692">
                  <a:moveTo>
                    <a:pt x="0" y="13924"/>
                  </a:moveTo>
                  <a:lnTo>
                    <a:pt x="8935" y="16790"/>
                  </a:lnTo>
                  <a:lnTo>
                    <a:pt x="18562" y="18932"/>
                  </a:lnTo>
                  <a:lnTo>
                    <a:pt x="29849" y="20536"/>
                  </a:lnTo>
                  <a:lnTo>
                    <a:pt x="42517" y="21716"/>
                  </a:lnTo>
                  <a:lnTo>
                    <a:pt x="55996" y="22565"/>
                  </a:lnTo>
                  <a:lnTo>
                    <a:pt x="69872" y="23162"/>
                  </a:lnTo>
                  <a:lnTo>
                    <a:pt x="84081" y="23576"/>
                  </a:lnTo>
                  <a:lnTo>
                    <a:pt x="98821" y="23860"/>
                  </a:lnTo>
                  <a:lnTo>
                    <a:pt x="114175" y="24049"/>
                  </a:lnTo>
                  <a:lnTo>
                    <a:pt x="130094" y="24007"/>
                  </a:lnTo>
                  <a:lnTo>
                    <a:pt x="146473" y="23447"/>
                  </a:lnTo>
                  <a:lnTo>
                    <a:pt x="163199" y="22258"/>
                  </a:lnTo>
                  <a:lnTo>
                    <a:pt x="180179" y="20645"/>
                  </a:lnTo>
                  <a:lnTo>
                    <a:pt x="197338" y="19024"/>
                  </a:lnTo>
                  <a:lnTo>
                    <a:pt x="214626" y="17639"/>
                  </a:lnTo>
                  <a:lnTo>
                    <a:pt x="232168" y="16557"/>
                  </a:lnTo>
                  <a:lnTo>
                    <a:pt x="250244" y="15757"/>
                  </a:lnTo>
                  <a:lnTo>
                    <a:pt x="268960" y="15184"/>
                  </a:lnTo>
                  <a:lnTo>
                    <a:pt x="288105" y="14783"/>
                  </a:lnTo>
                  <a:lnTo>
                    <a:pt x="307265" y="14506"/>
                  </a:lnTo>
                  <a:lnTo>
                    <a:pt x="326187" y="14312"/>
                  </a:lnTo>
                  <a:lnTo>
                    <a:pt x="344638" y="14010"/>
                  </a:lnTo>
                  <a:lnTo>
                    <a:pt x="362334" y="13275"/>
                  </a:lnTo>
                  <a:lnTo>
                    <a:pt x="379194" y="11964"/>
                  </a:lnTo>
                  <a:lnTo>
                    <a:pt x="395144" y="10099"/>
                  </a:lnTo>
                  <a:lnTo>
                    <a:pt x="410023" y="7776"/>
                  </a:lnTo>
                  <a:lnTo>
                    <a:pt x="423850" y="5111"/>
                  </a:lnTo>
                  <a:lnTo>
                    <a:pt x="436781" y="2527"/>
                  </a:lnTo>
                  <a:lnTo>
                    <a:pt x="449015" y="711"/>
                  </a:lnTo>
                  <a:lnTo>
                    <a:pt x="460712" y="0"/>
                  </a:lnTo>
                  <a:lnTo>
                    <a:pt x="471300" y="1174"/>
                  </a:lnTo>
                  <a:lnTo>
                    <a:pt x="478394" y="5579"/>
                  </a:lnTo>
                  <a:lnTo>
                    <a:pt x="480293" y="12718"/>
                  </a:lnTo>
                  <a:lnTo>
                    <a:pt x="478123" y="20873"/>
                  </a:lnTo>
                  <a:lnTo>
                    <a:pt x="473174" y="29698"/>
                  </a:lnTo>
                  <a:lnTo>
                    <a:pt x="466362" y="39419"/>
                  </a:lnTo>
                  <a:lnTo>
                    <a:pt x="458314" y="50107"/>
                  </a:lnTo>
                  <a:lnTo>
                    <a:pt x="449608" y="61333"/>
                  </a:lnTo>
                  <a:lnTo>
                    <a:pt x="440827" y="72309"/>
                  </a:lnTo>
                  <a:lnTo>
                    <a:pt x="432284" y="82608"/>
                  </a:lnTo>
                  <a:lnTo>
                    <a:pt x="424068" y="92314"/>
                  </a:lnTo>
                  <a:lnTo>
                    <a:pt x="416162" y="101824"/>
                  </a:lnTo>
                  <a:lnTo>
                    <a:pt x="408506" y="111406"/>
                  </a:lnTo>
                  <a:lnTo>
                    <a:pt x="401040" y="121165"/>
                  </a:lnTo>
                  <a:lnTo>
                    <a:pt x="393712" y="131111"/>
                  </a:lnTo>
                  <a:lnTo>
                    <a:pt x="386478" y="141215"/>
                  </a:lnTo>
                  <a:lnTo>
                    <a:pt x="379142" y="151444"/>
                  </a:lnTo>
                  <a:lnTo>
                    <a:pt x="371378" y="161764"/>
                  </a:lnTo>
                  <a:lnTo>
                    <a:pt x="363045" y="172150"/>
                  </a:lnTo>
                  <a:lnTo>
                    <a:pt x="354330" y="182581"/>
                  </a:lnTo>
                  <a:lnTo>
                    <a:pt x="345633" y="193043"/>
                  </a:lnTo>
                  <a:lnTo>
                    <a:pt x="337192" y="203527"/>
                  </a:lnTo>
                  <a:lnTo>
                    <a:pt x="329067" y="214026"/>
                  </a:lnTo>
                  <a:lnTo>
                    <a:pt x="321232" y="224534"/>
                  </a:lnTo>
                  <a:lnTo>
                    <a:pt x="313628" y="235054"/>
                  </a:lnTo>
                  <a:lnTo>
                    <a:pt x="306200" y="245747"/>
                  </a:lnTo>
                  <a:lnTo>
                    <a:pt x="298899" y="256917"/>
                  </a:lnTo>
                  <a:lnTo>
                    <a:pt x="291683" y="268690"/>
                  </a:lnTo>
                  <a:lnTo>
                    <a:pt x="284361" y="280868"/>
                  </a:lnTo>
                  <a:lnTo>
                    <a:pt x="276605" y="293043"/>
                  </a:lnTo>
                  <a:lnTo>
                    <a:pt x="268277" y="304978"/>
                  </a:lnTo>
                  <a:lnTo>
                    <a:pt x="259565" y="316772"/>
                  </a:lnTo>
                  <a:lnTo>
                    <a:pt x="250871" y="328756"/>
                  </a:lnTo>
                  <a:lnTo>
                    <a:pt x="242432" y="341115"/>
                  </a:lnTo>
                  <a:lnTo>
                    <a:pt x="234308" y="353874"/>
                  </a:lnTo>
                  <a:lnTo>
                    <a:pt x="226473" y="366979"/>
                  </a:lnTo>
                  <a:lnTo>
                    <a:pt x="218870" y="380350"/>
                  </a:lnTo>
                  <a:lnTo>
                    <a:pt x="211443" y="393753"/>
                  </a:lnTo>
                  <a:lnTo>
                    <a:pt x="204142" y="406825"/>
                  </a:lnTo>
                  <a:lnTo>
                    <a:pt x="196931" y="419398"/>
                  </a:lnTo>
                  <a:lnTo>
                    <a:pt x="189781" y="431637"/>
                  </a:lnTo>
                  <a:lnTo>
                    <a:pt x="182674" y="443928"/>
                  </a:lnTo>
                  <a:lnTo>
                    <a:pt x="175595" y="456496"/>
                  </a:lnTo>
                  <a:lnTo>
                    <a:pt x="168537" y="469397"/>
                  </a:lnTo>
                  <a:lnTo>
                    <a:pt x="161491" y="482597"/>
                  </a:lnTo>
                  <a:lnTo>
                    <a:pt x="154459" y="496032"/>
                  </a:lnTo>
                  <a:lnTo>
                    <a:pt x="147600" y="509479"/>
                  </a:lnTo>
                  <a:lnTo>
                    <a:pt x="141222" y="522580"/>
                  </a:lnTo>
                  <a:lnTo>
                    <a:pt x="135446" y="535168"/>
                  </a:lnTo>
                  <a:lnTo>
                    <a:pt x="130076" y="547247"/>
                  </a:lnTo>
                  <a:lnTo>
                    <a:pt x="124703" y="558898"/>
                  </a:lnTo>
                  <a:lnTo>
                    <a:pt x="119085" y="570215"/>
                  </a:lnTo>
                  <a:lnTo>
                    <a:pt x="113157" y="581121"/>
                  </a:lnTo>
                  <a:lnTo>
                    <a:pt x="106946" y="591379"/>
                  </a:lnTo>
                  <a:lnTo>
                    <a:pt x="100509" y="600916"/>
                  </a:lnTo>
                  <a:lnTo>
                    <a:pt x="94067" y="609965"/>
                  </a:lnTo>
                  <a:lnTo>
                    <a:pt x="87976" y="618963"/>
                  </a:lnTo>
                  <a:lnTo>
                    <a:pt x="82406" y="628153"/>
                  </a:lnTo>
                  <a:lnTo>
                    <a:pt x="77499" y="637158"/>
                  </a:lnTo>
                  <a:lnTo>
                    <a:pt x="72978" y="645946"/>
                  </a:lnTo>
                  <a:lnTo>
                    <a:pt x="68447" y="655294"/>
                  </a:lnTo>
                  <a:lnTo>
                    <a:pt x="63171" y="6666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594018" y="3475532"/>
              <a:ext cx="1098360" cy="1230137"/>
            </a:xfrm>
            <a:custGeom>
              <a:avLst/>
              <a:gdLst/>
              <a:ahLst/>
              <a:cxnLst/>
              <a:rect l="0" t="0" r="0" b="0"/>
              <a:pathLst>
                <a:path w="1098360" h="1230137">
                  <a:moveTo>
                    <a:pt x="754459" y="125214"/>
                  </a:moveTo>
                  <a:lnTo>
                    <a:pt x="739924" y="122280"/>
                  </a:lnTo>
                  <a:lnTo>
                    <a:pt x="727293" y="119498"/>
                  </a:lnTo>
                  <a:lnTo>
                    <a:pt x="715369" y="116603"/>
                  </a:lnTo>
                  <a:lnTo>
                    <a:pt x="703197" y="113734"/>
                  </a:lnTo>
                  <a:lnTo>
                    <a:pt x="689411" y="111218"/>
                  </a:lnTo>
                  <a:lnTo>
                    <a:pt x="673424" y="109208"/>
                  </a:lnTo>
                  <a:lnTo>
                    <a:pt x="655798" y="107695"/>
                  </a:lnTo>
                  <a:lnTo>
                    <a:pt x="637815" y="106600"/>
                  </a:lnTo>
                  <a:lnTo>
                    <a:pt x="620277" y="105832"/>
                  </a:lnTo>
                  <a:lnTo>
                    <a:pt x="603455" y="105469"/>
                  </a:lnTo>
                  <a:lnTo>
                    <a:pt x="587333" y="105749"/>
                  </a:lnTo>
                  <a:lnTo>
                    <a:pt x="571791" y="106752"/>
                  </a:lnTo>
                  <a:lnTo>
                    <a:pt x="556696" y="108408"/>
                  </a:lnTo>
                  <a:lnTo>
                    <a:pt x="541925" y="110590"/>
                  </a:lnTo>
                  <a:lnTo>
                    <a:pt x="527385" y="113174"/>
                  </a:lnTo>
                  <a:lnTo>
                    <a:pt x="513005" y="116213"/>
                  </a:lnTo>
                  <a:lnTo>
                    <a:pt x="498736" y="119932"/>
                  </a:lnTo>
                  <a:lnTo>
                    <a:pt x="484538" y="124396"/>
                  </a:lnTo>
                  <a:lnTo>
                    <a:pt x="470222" y="129529"/>
                  </a:lnTo>
                  <a:lnTo>
                    <a:pt x="455467" y="135200"/>
                  </a:lnTo>
                  <a:lnTo>
                    <a:pt x="440133" y="141274"/>
                  </a:lnTo>
                  <a:lnTo>
                    <a:pt x="424411" y="147641"/>
                  </a:lnTo>
                  <a:lnTo>
                    <a:pt x="408704" y="154214"/>
                  </a:lnTo>
                  <a:lnTo>
                    <a:pt x="393249" y="160934"/>
                  </a:lnTo>
                  <a:lnTo>
                    <a:pt x="378109" y="167922"/>
                  </a:lnTo>
                  <a:lnTo>
                    <a:pt x="363256" y="175451"/>
                  </a:lnTo>
                  <a:lnTo>
                    <a:pt x="348636" y="183631"/>
                  </a:lnTo>
                  <a:lnTo>
                    <a:pt x="334191" y="192414"/>
                  </a:lnTo>
                  <a:lnTo>
                    <a:pt x="319871" y="201688"/>
                  </a:lnTo>
                  <a:lnTo>
                    <a:pt x="305646" y="211335"/>
                  </a:lnTo>
                  <a:lnTo>
                    <a:pt x="291650" y="221254"/>
                  </a:lnTo>
                  <a:lnTo>
                    <a:pt x="278172" y="231365"/>
                  </a:lnTo>
                  <a:lnTo>
                    <a:pt x="265328" y="241615"/>
                  </a:lnTo>
                  <a:lnTo>
                    <a:pt x="253076" y="252124"/>
                  </a:lnTo>
                  <a:lnTo>
                    <a:pt x="241307" y="263172"/>
                  </a:lnTo>
                  <a:lnTo>
                    <a:pt x="229903" y="274867"/>
                  </a:lnTo>
                  <a:lnTo>
                    <a:pt x="218599" y="287163"/>
                  </a:lnTo>
                  <a:lnTo>
                    <a:pt x="207009" y="299949"/>
                  </a:lnTo>
                  <a:lnTo>
                    <a:pt x="194951" y="313112"/>
                  </a:lnTo>
                  <a:lnTo>
                    <a:pt x="182580" y="326714"/>
                  </a:lnTo>
                  <a:lnTo>
                    <a:pt x="170275" y="340984"/>
                  </a:lnTo>
                  <a:lnTo>
                    <a:pt x="158263" y="355988"/>
                  </a:lnTo>
                  <a:lnTo>
                    <a:pt x="146756" y="371487"/>
                  </a:lnTo>
                  <a:lnTo>
                    <a:pt x="136030" y="387044"/>
                  </a:lnTo>
                  <a:lnTo>
                    <a:pt x="126151" y="402403"/>
                  </a:lnTo>
                  <a:lnTo>
                    <a:pt x="117026" y="417649"/>
                  </a:lnTo>
                  <a:lnTo>
                    <a:pt x="108503" y="433104"/>
                  </a:lnTo>
                  <a:lnTo>
                    <a:pt x="100431" y="448947"/>
                  </a:lnTo>
                  <a:lnTo>
                    <a:pt x="92687" y="465198"/>
                  </a:lnTo>
                  <a:lnTo>
                    <a:pt x="85171" y="481801"/>
                  </a:lnTo>
                  <a:lnTo>
                    <a:pt x="77816" y="498678"/>
                  </a:lnTo>
                  <a:lnTo>
                    <a:pt x="70569" y="515759"/>
                  </a:lnTo>
                  <a:lnTo>
                    <a:pt x="63397" y="532986"/>
                  </a:lnTo>
                  <a:lnTo>
                    <a:pt x="56280" y="550314"/>
                  </a:lnTo>
                  <a:lnTo>
                    <a:pt x="49365" y="567714"/>
                  </a:lnTo>
                  <a:lnTo>
                    <a:pt x="42948" y="585162"/>
                  </a:lnTo>
                  <a:lnTo>
                    <a:pt x="37151" y="602642"/>
                  </a:lnTo>
                  <a:lnTo>
                    <a:pt x="31938" y="620144"/>
                  </a:lnTo>
                  <a:lnTo>
                    <a:pt x="27201" y="637661"/>
                  </a:lnTo>
                  <a:lnTo>
                    <a:pt x="22829" y="655189"/>
                  </a:lnTo>
                  <a:lnTo>
                    <a:pt x="18723" y="672723"/>
                  </a:lnTo>
                  <a:lnTo>
                    <a:pt x="14804" y="690262"/>
                  </a:lnTo>
                  <a:lnTo>
                    <a:pt x="11021" y="707798"/>
                  </a:lnTo>
                  <a:lnTo>
                    <a:pt x="7496" y="725169"/>
                  </a:lnTo>
                  <a:lnTo>
                    <a:pt x="4509" y="742066"/>
                  </a:lnTo>
                  <a:lnTo>
                    <a:pt x="2172" y="758362"/>
                  </a:lnTo>
                  <a:lnTo>
                    <a:pt x="604" y="774256"/>
                  </a:lnTo>
                  <a:lnTo>
                    <a:pt x="0" y="790155"/>
                  </a:lnTo>
                  <a:lnTo>
                    <a:pt x="370" y="806294"/>
                  </a:lnTo>
                  <a:lnTo>
                    <a:pt x="1415" y="822575"/>
                  </a:lnTo>
                  <a:lnTo>
                    <a:pt x="2647" y="838666"/>
                  </a:lnTo>
                  <a:lnTo>
                    <a:pt x="3771" y="854383"/>
                  </a:lnTo>
                  <a:lnTo>
                    <a:pt x="4845" y="869700"/>
                  </a:lnTo>
                  <a:lnTo>
                    <a:pt x="6173" y="884671"/>
                  </a:lnTo>
                  <a:lnTo>
                    <a:pt x="7922" y="899371"/>
                  </a:lnTo>
                  <a:lnTo>
                    <a:pt x="10267" y="913871"/>
                  </a:lnTo>
                  <a:lnTo>
                    <a:pt x="13453" y="928226"/>
                  </a:lnTo>
                  <a:lnTo>
                    <a:pt x="17522" y="942476"/>
                  </a:lnTo>
                  <a:lnTo>
                    <a:pt x="22206" y="956487"/>
                  </a:lnTo>
                  <a:lnTo>
                    <a:pt x="27035" y="969976"/>
                  </a:lnTo>
                  <a:lnTo>
                    <a:pt x="31732" y="982827"/>
                  </a:lnTo>
                  <a:lnTo>
                    <a:pt x="36528" y="995084"/>
                  </a:lnTo>
                  <a:lnTo>
                    <a:pt x="42040" y="1006856"/>
                  </a:lnTo>
                  <a:lnTo>
                    <a:pt x="48565" y="1018258"/>
                  </a:lnTo>
                  <a:lnTo>
                    <a:pt x="56084" y="1029391"/>
                  </a:lnTo>
                  <a:lnTo>
                    <a:pt x="64436" y="1040333"/>
                  </a:lnTo>
                  <a:lnTo>
                    <a:pt x="73428" y="1051143"/>
                  </a:lnTo>
                  <a:lnTo>
                    <a:pt x="82890" y="1061862"/>
                  </a:lnTo>
                  <a:lnTo>
                    <a:pt x="92687" y="1072519"/>
                  </a:lnTo>
                  <a:lnTo>
                    <a:pt x="102717" y="1083128"/>
                  </a:lnTo>
                  <a:lnTo>
                    <a:pt x="112909" y="1093542"/>
                  </a:lnTo>
                  <a:lnTo>
                    <a:pt x="123210" y="1103460"/>
                  </a:lnTo>
                  <a:lnTo>
                    <a:pt x="133586" y="1112767"/>
                  </a:lnTo>
                  <a:lnTo>
                    <a:pt x="144012" y="1121659"/>
                  </a:lnTo>
                  <a:lnTo>
                    <a:pt x="154472" y="1130551"/>
                  </a:lnTo>
                  <a:lnTo>
                    <a:pt x="164959" y="1139680"/>
                  </a:lnTo>
                  <a:lnTo>
                    <a:pt x="175630" y="1148948"/>
                  </a:lnTo>
                  <a:lnTo>
                    <a:pt x="186787" y="1158024"/>
                  </a:lnTo>
                  <a:lnTo>
                    <a:pt x="198549" y="1166719"/>
                  </a:lnTo>
                  <a:lnTo>
                    <a:pt x="210721" y="1174845"/>
                  </a:lnTo>
                  <a:lnTo>
                    <a:pt x="222893" y="1182151"/>
                  </a:lnTo>
                  <a:lnTo>
                    <a:pt x="234824" y="1188579"/>
                  </a:lnTo>
                  <a:lnTo>
                    <a:pt x="246616" y="1194234"/>
                  </a:lnTo>
                  <a:lnTo>
                    <a:pt x="258599" y="1199275"/>
                  </a:lnTo>
                  <a:lnTo>
                    <a:pt x="270953" y="1203854"/>
                  </a:lnTo>
                  <a:lnTo>
                    <a:pt x="283538" y="1208102"/>
                  </a:lnTo>
                  <a:lnTo>
                    <a:pt x="295994" y="1212115"/>
                  </a:lnTo>
                  <a:lnTo>
                    <a:pt x="308121" y="1215962"/>
                  </a:lnTo>
                  <a:lnTo>
                    <a:pt x="320044" y="1219530"/>
                  </a:lnTo>
                  <a:lnTo>
                    <a:pt x="332116" y="1222546"/>
                  </a:lnTo>
                  <a:lnTo>
                    <a:pt x="344535" y="1224907"/>
                  </a:lnTo>
                  <a:lnTo>
                    <a:pt x="357333" y="1226661"/>
                  </a:lnTo>
                  <a:lnTo>
                    <a:pt x="370465" y="1227921"/>
                  </a:lnTo>
                  <a:lnTo>
                    <a:pt x="383858" y="1228806"/>
                  </a:lnTo>
                  <a:lnTo>
                    <a:pt x="397446" y="1229418"/>
                  </a:lnTo>
                  <a:lnTo>
                    <a:pt x="411175" y="1229836"/>
                  </a:lnTo>
                  <a:lnTo>
                    <a:pt x="425002" y="1230117"/>
                  </a:lnTo>
                  <a:lnTo>
                    <a:pt x="438897" y="1230136"/>
                  </a:lnTo>
                  <a:lnTo>
                    <a:pt x="452839" y="1229618"/>
                  </a:lnTo>
                  <a:lnTo>
                    <a:pt x="466825" y="1228447"/>
                  </a:lnTo>
                  <a:lnTo>
                    <a:pt x="481338" y="1226507"/>
                  </a:lnTo>
                  <a:lnTo>
                    <a:pt x="497292" y="1223601"/>
                  </a:lnTo>
                  <a:lnTo>
                    <a:pt x="515056" y="1219722"/>
                  </a:lnTo>
                  <a:lnTo>
                    <a:pt x="534039" y="1215168"/>
                  </a:lnTo>
                  <a:lnTo>
                    <a:pt x="553013" y="1210427"/>
                  </a:lnTo>
                  <a:lnTo>
                    <a:pt x="571253" y="1205794"/>
                  </a:lnTo>
                  <a:lnTo>
                    <a:pt x="588566" y="1201211"/>
                  </a:lnTo>
                  <a:lnTo>
                    <a:pt x="605025" y="1196373"/>
                  </a:lnTo>
                  <a:lnTo>
                    <a:pt x="620791" y="1191119"/>
                  </a:lnTo>
                  <a:lnTo>
                    <a:pt x="635870" y="1185437"/>
                  </a:lnTo>
                  <a:lnTo>
                    <a:pt x="650097" y="1179391"/>
                  </a:lnTo>
                  <a:lnTo>
                    <a:pt x="663460" y="1173060"/>
                  </a:lnTo>
                  <a:lnTo>
                    <a:pt x="676234" y="1166520"/>
                  </a:lnTo>
                  <a:lnTo>
                    <a:pt x="688887" y="1159830"/>
                  </a:lnTo>
                  <a:lnTo>
                    <a:pt x="701694" y="1153035"/>
                  </a:lnTo>
                  <a:lnTo>
                    <a:pt x="714585" y="1146168"/>
                  </a:lnTo>
                  <a:lnTo>
                    <a:pt x="727246" y="1139252"/>
                  </a:lnTo>
                  <a:lnTo>
                    <a:pt x="739506" y="1132296"/>
                  </a:lnTo>
                  <a:lnTo>
                    <a:pt x="751349" y="1125151"/>
                  </a:lnTo>
                  <a:lnTo>
                    <a:pt x="762835" y="1117514"/>
                  </a:lnTo>
                  <a:lnTo>
                    <a:pt x="774042" y="1109262"/>
                  </a:lnTo>
                  <a:lnTo>
                    <a:pt x="785042" y="1100432"/>
                  </a:lnTo>
                  <a:lnTo>
                    <a:pt x="795895" y="1091126"/>
                  </a:lnTo>
                  <a:lnTo>
                    <a:pt x="806650" y="1081453"/>
                  </a:lnTo>
                  <a:lnTo>
                    <a:pt x="817500" y="1071346"/>
                  </a:lnTo>
                  <a:lnTo>
                    <a:pt x="828778" y="1060577"/>
                  </a:lnTo>
                  <a:lnTo>
                    <a:pt x="840619" y="1049077"/>
                  </a:lnTo>
                  <a:lnTo>
                    <a:pt x="852673" y="1037084"/>
                  </a:lnTo>
                  <a:lnTo>
                    <a:pt x="864232" y="1025033"/>
                  </a:lnTo>
                  <a:lnTo>
                    <a:pt x="874935" y="1013177"/>
                  </a:lnTo>
                  <a:lnTo>
                    <a:pt x="884917" y="1001267"/>
                  </a:lnTo>
                  <a:lnTo>
                    <a:pt x="894614" y="988672"/>
                  </a:lnTo>
                  <a:lnTo>
                    <a:pt x="904325" y="975089"/>
                  </a:lnTo>
                  <a:lnTo>
                    <a:pt x="914169" y="960694"/>
                  </a:lnTo>
                  <a:lnTo>
                    <a:pt x="924172" y="945953"/>
                  </a:lnTo>
                  <a:lnTo>
                    <a:pt x="934310" y="931187"/>
                  </a:lnTo>
                  <a:lnTo>
                    <a:pt x="944392" y="916696"/>
                  </a:lnTo>
                  <a:lnTo>
                    <a:pt x="954081" y="902818"/>
                  </a:lnTo>
                  <a:lnTo>
                    <a:pt x="963225" y="889665"/>
                  </a:lnTo>
                  <a:lnTo>
                    <a:pt x="971838" y="876850"/>
                  </a:lnTo>
                  <a:lnTo>
                    <a:pt x="980009" y="863632"/>
                  </a:lnTo>
                  <a:lnTo>
                    <a:pt x="987840" y="849624"/>
                  </a:lnTo>
                  <a:lnTo>
                    <a:pt x="995423" y="834942"/>
                  </a:lnTo>
                  <a:lnTo>
                    <a:pt x="1002828" y="820006"/>
                  </a:lnTo>
                  <a:lnTo>
                    <a:pt x="1010110" y="805100"/>
                  </a:lnTo>
                  <a:lnTo>
                    <a:pt x="1017307" y="790175"/>
                  </a:lnTo>
                  <a:lnTo>
                    <a:pt x="1024446" y="774943"/>
                  </a:lnTo>
                  <a:lnTo>
                    <a:pt x="1031540" y="759258"/>
                  </a:lnTo>
                  <a:lnTo>
                    <a:pt x="1038441" y="743284"/>
                  </a:lnTo>
                  <a:lnTo>
                    <a:pt x="1044849" y="727401"/>
                  </a:lnTo>
                  <a:lnTo>
                    <a:pt x="1050639" y="711820"/>
                  </a:lnTo>
                  <a:lnTo>
                    <a:pt x="1055848" y="696424"/>
                  </a:lnTo>
                  <a:lnTo>
                    <a:pt x="1060581" y="680867"/>
                  </a:lnTo>
                  <a:lnTo>
                    <a:pt x="1064951" y="664955"/>
                  </a:lnTo>
                  <a:lnTo>
                    <a:pt x="1069057" y="648658"/>
                  </a:lnTo>
                  <a:lnTo>
                    <a:pt x="1072975" y="632025"/>
                  </a:lnTo>
                  <a:lnTo>
                    <a:pt x="1076762" y="615132"/>
                  </a:lnTo>
                  <a:lnTo>
                    <a:pt x="1080459" y="598211"/>
                  </a:lnTo>
                  <a:lnTo>
                    <a:pt x="1084095" y="581623"/>
                  </a:lnTo>
                  <a:lnTo>
                    <a:pt x="1087685" y="565537"/>
                  </a:lnTo>
                  <a:lnTo>
                    <a:pt x="1091078" y="549786"/>
                  </a:lnTo>
                  <a:lnTo>
                    <a:pt x="1093978" y="533984"/>
                  </a:lnTo>
                  <a:lnTo>
                    <a:pt x="1096255" y="517904"/>
                  </a:lnTo>
                  <a:lnTo>
                    <a:pt x="1097784" y="501494"/>
                  </a:lnTo>
                  <a:lnTo>
                    <a:pt x="1098359" y="484784"/>
                  </a:lnTo>
                  <a:lnTo>
                    <a:pt x="1097972" y="467834"/>
                  </a:lnTo>
                  <a:lnTo>
                    <a:pt x="1096915" y="450704"/>
                  </a:lnTo>
                  <a:lnTo>
                    <a:pt x="1095675" y="433445"/>
                  </a:lnTo>
                  <a:lnTo>
                    <a:pt x="1094545" y="416099"/>
                  </a:lnTo>
                  <a:lnTo>
                    <a:pt x="1093468" y="398858"/>
                  </a:lnTo>
                  <a:lnTo>
                    <a:pt x="1092138" y="382049"/>
                  </a:lnTo>
                  <a:lnTo>
                    <a:pt x="1090387" y="365811"/>
                  </a:lnTo>
                  <a:lnTo>
                    <a:pt x="1088040" y="349957"/>
                  </a:lnTo>
                  <a:lnTo>
                    <a:pt x="1084854" y="334085"/>
                  </a:lnTo>
                  <a:lnTo>
                    <a:pt x="1080779" y="317963"/>
                  </a:lnTo>
                  <a:lnTo>
                    <a:pt x="1075923" y="301693"/>
                  </a:lnTo>
                  <a:lnTo>
                    <a:pt x="1070446" y="285610"/>
                  </a:lnTo>
                  <a:lnTo>
                    <a:pt x="1064500" y="269904"/>
                  </a:lnTo>
                  <a:lnTo>
                    <a:pt x="1058050" y="254764"/>
                  </a:lnTo>
                  <a:lnTo>
                    <a:pt x="1050891" y="240443"/>
                  </a:lnTo>
                  <a:lnTo>
                    <a:pt x="1042967" y="226993"/>
                  </a:lnTo>
                  <a:lnTo>
                    <a:pt x="1034528" y="214148"/>
                  </a:lnTo>
                  <a:lnTo>
                    <a:pt x="1026016" y="201441"/>
                  </a:lnTo>
                  <a:lnTo>
                    <a:pt x="1017696" y="188590"/>
                  </a:lnTo>
                  <a:lnTo>
                    <a:pt x="1009481" y="175498"/>
                  </a:lnTo>
                  <a:lnTo>
                    <a:pt x="1001053" y="162169"/>
                  </a:lnTo>
                  <a:lnTo>
                    <a:pt x="992229" y="148647"/>
                  </a:lnTo>
                  <a:lnTo>
                    <a:pt x="982828" y="135143"/>
                  </a:lnTo>
                  <a:lnTo>
                    <a:pt x="972599" y="122003"/>
                  </a:lnTo>
                  <a:lnTo>
                    <a:pt x="961489" y="109394"/>
                  </a:lnTo>
                  <a:lnTo>
                    <a:pt x="949602" y="97471"/>
                  </a:lnTo>
                  <a:lnTo>
                    <a:pt x="937099" y="86456"/>
                  </a:lnTo>
                  <a:lnTo>
                    <a:pt x="924133" y="76381"/>
                  </a:lnTo>
                  <a:lnTo>
                    <a:pt x="910835" y="67122"/>
                  </a:lnTo>
                  <a:lnTo>
                    <a:pt x="897303" y="58509"/>
                  </a:lnTo>
                  <a:lnTo>
                    <a:pt x="883603" y="50377"/>
                  </a:lnTo>
                  <a:lnTo>
                    <a:pt x="869624" y="42591"/>
                  </a:lnTo>
                  <a:lnTo>
                    <a:pt x="855093" y="35049"/>
                  </a:lnTo>
                  <a:lnTo>
                    <a:pt x="839906" y="27684"/>
                  </a:lnTo>
                  <a:lnTo>
                    <a:pt x="824113" y="20772"/>
                  </a:lnTo>
                  <a:lnTo>
                    <a:pt x="807825" y="14888"/>
                  </a:lnTo>
                  <a:lnTo>
                    <a:pt x="791162" y="10268"/>
                  </a:lnTo>
                  <a:lnTo>
                    <a:pt x="774227" y="6827"/>
                  </a:lnTo>
                  <a:lnTo>
                    <a:pt x="757098" y="4352"/>
                  </a:lnTo>
                  <a:lnTo>
                    <a:pt x="739831" y="2613"/>
                  </a:lnTo>
                  <a:lnTo>
                    <a:pt x="722304" y="1409"/>
                  </a:lnTo>
                  <a:lnTo>
                    <a:pt x="704237" y="584"/>
                  </a:lnTo>
                  <a:lnTo>
                    <a:pt x="685523" y="33"/>
                  </a:lnTo>
                  <a:lnTo>
                    <a:pt x="666208" y="0"/>
                  </a:lnTo>
                  <a:lnTo>
                    <a:pt x="646404" y="1041"/>
                  </a:lnTo>
                  <a:lnTo>
                    <a:pt x="626226" y="3376"/>
                  </a:lnTo>
                  <a:lnTo>
                    <a:pt x="605778" y="6912"/>
                  </a:lnTo>
                  <a:lnTo>
                    <a:pt x="585138" y="11429"/>
                  </a:lnTo>
                  <a:lnTo>
                    <a:pt x="564364" y="16694"/>
                  </a:lnTo>
                  <a:lnTo>
                    <a:pt x="543498" y="22669"/>
                  </a:lnTo>
                  <a:lnTo>
                    <a:pt x="522570" y="29503"/>
                  </a:lnTo>
                  <a:lnTo>
                    <a:pt x="501595" y="37218"/>
                  </a:lnTo>
                  <a:lnTo>
                    <a:pt x="480423" y="46025"/>
                  </a:lnTo>
                  <a:lnTo>
                    <a:pt x="458757" y="56381"/>
                  </a:lnTo>
                  <a:lnTo>
                    <a:pt x="436481" y="68384"/>
                  </a:lnTo>
                  <a:lnTo>
                    <a:pt x="413962" y="81683"/>
                  </a:lnTo>
                  <a:lnTo>
                    <a:pt x="391916" y="95674"/>
                  </a:lnTo>
                  <a:lnTo>
                    <a:pt x="370727" y="109929"/>
                  </a:lnTo>
                  <a:lnTo>
                    <a:pt x="350754" y="124075"/>
                  </a:lnTo>
                  <a:lnTo>
                    <a:pt x="332485" y="137719"/>
                  </a:lnTo>
                  <a:lnTo>
                    <a:pt x="316029" y="150693"/>
                  </a:lnTo>
                  <a:lnTo>
                    <a:pt x="301611" y="162580"/>
                  </a:lnTo>
                  <a:lnTo>
                    <a:pt x="288347" y="173778"/>
                  </a:lnTo>
                  <a:lnTo>
                    <a:pt x="275071" y="185272"/>
                  </a:lnTo>
                  <a:lnTo>
                    <a:pt x="259619" y="1989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4537782" y="4316684"/>
            <a:ext cx="42115" cy="31586"/>
            <a:chOff x="4537782" y="4316684"/>
            <a:chExt cx="42115" cy="31586"/>
          </a:xfrm>
        </p:grpSpPr>
        <p:sp>
          <p:nvSpPr>
            <p:cNvPr id="142" name="Freeform 141"/>
            <p:cNvSpPr/>
            <p:nvPr/>
          </p:nvSpPr>
          <p:spPr>
            <a:xfrm>
              <a:off x="4569367" y="432721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537782" y="4316684"/>
              <a:ext cx="15778" cy="31586"/>
            </a:xfrm>
            <a:custGeom>
              <a:avLst/>
              <a:gdLst/>
              <a:ahLst/>
              <a:cxnLst/>
              <a:rect l="0" t="0" r="0" b="0"/>
              <a:pathLst>
                <a:path w="15778" h="31586">
                  <a:moveTo>
                    <a:pt x="10529" y="0"/>
                  </a:moveTo>
                  <a:lnTo>
                    <a:pt x="5191" y="6010"/>
                  </a:lnTo>
                  <a:lnTo>
                    <a:pt x="4275" y="12128"/>
                  </a:lnTo>
                  <a:lnTo>
                    <a:pt x="7226" y="16440"/>
                  </a:lnTo>
                  <a:lnTo>
                    <a:pt x="12296" y="17110"/>
                  </a:lnTo>
                  <a:lnTo>
                    <a:pt x="15777" y="15095"/>
                  </a:lnTo>
                  <a:lnTo>
                    <a:pt x="15050" y="12693"/>
                  </a:lnTo>
                  <a:lnTo>
                    <a:pt x="11801" y="12109"/>
                  </a:lnTo>
                  <a:lnTo>
                    <a:pt x="6501" y="1667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C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342900" y="1360042"/>
            <a:ext cx="9290557" cy="0"/>
          </a:xfrm>
          <a:prstGeom prst="line">
            <a:avLst/>
          </a:prstGeom>
          <a:ln w="38100" cap="flat" cmpd="sng" algn="ctr">
            <a:solidFill>
              <a:srgbClr val="A851FF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421211" y="1200281"/>
            <a:ext cx="204148" cy="579108"/>
            <a:chOff x="421211" y="1200281"/>
            <a:chExt cx="204148" cy="579108"/>
          </a:xfrm>
        </p:grpSpPr>
        <p:sp>
          <p:nvSpPr>
            <p:cNvPr id="3" name="Freeform 2"/>
            <p:cNvSpPr/>
            <p:nvPr/>
          </p:nvSpPr>
          <p:spPr>
            <a:xfrm>
              <a:off x="512606" y="1200281"/>
              <a:ext cx="20005" cy="242157"/>
            </a:xfrm>
            <a:custGeom>
              <a:avLst/>
              <a:gdLst/>
              <a:ahLst/>
              <a:cxnLst/>
              <a:rect l="0" t="0" r="0" b="0"/>
              <a:pathLst>
                <a:path w="20005" h="242157">
                  <a:moveTo>
                    <a:pt x="9475" y="0"/>
                  </a:moveTo>
                  <a:lnTo>
                    <a:pt x="6609" y="8869"/>
                  </a:lnTo>
                  <a:lnTo>
                    <a:pt x="4467" y="17855"/>
                  </a:lnTo>
                  <a:lnTo>
                    <a:pt x="2864" y="27851"/>
                  </a:lnTo>
                  <a:lnTo>
                    <a:pt x="1683" y="38831"/>
                  </a:lnTo>
                  <a:lnTo>
                    <a:pt x="834" y="50643"/>
                  </a:lnTo>
                  <a:lnTo>
                    <a:pt x="241" y="63097"/>
                  </a:lnTo>
                  <a:lnTo>
                    <a:pt x="0" y="75862"/>
                  </a:lnTo>
                  <a:lnTo>
                    <a:pt x="364" y="88494"/>
                  </a:lnTo>
                  <a:lnTo>
                    <a:pt x="1419" y="100772"/>
                  </a:lnTo>
                  <a:lnTo>
                    <a:pt x="2941" y="112980"/>
                  </a:lnTo>
                  <a:lnTo>
                    <a:pt x="4501" y="125782"/>
                  </a:lnTo>
                  <a:lnTo>
                    <a:pt x="5849" y="139503"/>
                  </a:lnTo>
                  <a:lnTo>
                    <a:pt x="7075" y="153822"/>
                  </a:lnTo>
                  <a:lnTo>
                    <a:pt x="8505" y="167980"/>
                  </a:lnTo>
                  <a:lnTo>
                    <a:pt x="10314" y="181533"/>
                  </a:lnTo>
                  <a:lnTo>
                    <a:pt x="12369" y="194126"/>
                  </a:lnTo>
                  <a:lnTo>
                    <a:pt x="14511" y="206680"/>
                  </a:lnTo>
                  <a:lnTo>
                    <a:pt x="16930" y="221407"/>
                  </a:lnTo>
                  <a:lnTo>
                    <a:pt x="20004" y="242156"/>
                  </a:lnTo>
                </a:path>
              </a:pathLst>
            </a:custGeom>
            <a:ln w="38100" cap="flat" cmpd="sng" algn="ctr">
              <a:solidFill>
                <a:srgbClr val="A851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21211" y="1543668"/>
              <a:ext cx="204148" cy="235721"/>
            </a:xfrm>
            <a:custGeom>
              <a:avLst/>
              <a:gdLst/>
              <a:ahLst/>
              <a:cxnLst/>
              <a:rect l="0" t="0" r="0" b="0"/>
              <a:pathLst>
                <a:path w="204148" h="235721">
                  <a:moveTo>
                    <a:pt x="111399" y="14582"/>
                  </a:moveTo>
                  <a:lnTo>
                    <a:pt x="102598" y="11782"/>
                  </a:lnTo>
                  <a:lnTo>
                    <a:pt x="94251" y="10280"/>
                  </a:lnTo>
                  <a:lnTo>
                    <a:pt x="85557" y="9979"/>
                  </a:lnTo>
                  <a:lnTo>
                    <a:pt x="76609" y="10831"/>
                  </a:lnTo>
                  <a:lnTo>
                    <a:pt x="67762" y="12947"/>
                  </a:lnTo>
                  <a:lnTo>
                    <a:pt x="59223" y="16274"/>
                  </a:lnTo>
                  <a:lnTo>
                    <a:pt x="51035" y="20781"/>
                  </a:lnTo>
                  <a:lnTo>
                    <a:pt x="43157" y="26549"/>
                  </a:lnTo>
                  <a:lnTo>
                    <a:pt x="35532" y="33500"/>
                  </a:lnTo>
                  <a:lnTo>
                    <a:pt x="28258" y="41437"/>
                  </a:lnTo>
                  <a:lnTo>
                    <a:pt x="21594" y="50135"/>
                  </a:lnTo>
                  <a:lnTo>
                    <a:pt x="15632" y="59395"/>
                  </a:lnTo>
                  <a:lnTo>
                    <a:pt x="10475" y="69223"/>
                  </a:lnTo>
                  <a:lnTo>
                    <a:pt x="6309" y="79805"/>
                  </a:lnTo>
                  <a:lnTo>
                    <a:pt x="3142" y="91179"/>
                  </a:lnTo>
                  <a:lnTo>
                    <a:pt x="998" y="103089"/>
                  </a:lnTo>
                  <a:lnTo>
                    <a:pt x="0" y="115083"/>
                  </a:lnTo>
                  <a:lnTo>
                    <a:pt x="106" y="126892"/>
                  </a:lnTo>
                  <a:lnTo>
                    <a:pt x="1142" y="138431"/>
                  </a:lnTo>
                  <a:lnTo>
                    <a:pt x="2900" y="149713"/>
                  </a:lnTo>
                  <a:lnTo>
                    <a:pt x="5195" y="160778"/>
                  </a:lnTo>
                  <a:lnTo>
                    <a:pt x="8040" y="171514"/>
                  </a:lnTo>
                  <a:lnTo>
                    <a:pt x="11627" y="181658"/>
                  </a:lnTo>
                  <a:lnTo>
                    <a:pt x="16007" y="191109"/>
                  </a:lnTo>
                  <a:lnTo>
                    <a:pt x="21254" y="199762"/>
                  </a:lnTo>
                  <a:lnTo>
                    <a:pt x="27534" y="207428"/>
                  </a:lnTo>
                  <a:lnTo>
                    <a:pt x="34835" y="214103"/>
                  </a:lnTo>
                  <a:lnTo>
                    <a:pt x="43009" y="219925"/>
                  </a:lnTo>
                  <a:lnTo>
                    <a:pt x="51867" y="225078"/>
                  </a:lnTo>
                  <a:lnTo>
                    <a:pt x="61227" y="229719"/>
                  </a:lnTo>
                  <a:lnTo>
                    <a:pt x="70782" y="233499"/>
                  </a:lnTo>
                  <a:lnTo>
                    <a:pt x="80116" y="235601"/>
                  </a:lnTo>
                  <a:lnTo>
                    <a:pt x="89025" y="235720"/>
                  </a:lnTo>
                  <a:lnTo>
                    <a:pt x="97651" y="234172"/>
                  </a:lnTo>
                  <a:lnTo>
                    <a:pt x="106364" y="231606"/>
                  </a:lnTo>
                  <a:lnTo>
                    <a:pt x="115372" y="228507"/>
                  </a:lnTo>
                  <a:lnTo>
                    <a:pt x="124560" y="224989"/>
                  </a:lnTo>
                  <a:lnTo>
                    <a:pt x="133581" y="220883"/>
                  </a:lnTo>
                  <a:lnTo>
                    <a:pt x="142245" y="216122"/>
                  </a:lnTo>
                  <a:lnTo>
                    <a:pt x="150520" y="210604"/>
                  </a:lnTo>
                  <a:lnTo>
                    <a:pt x="158458" y="204135"/>
                  </a:lnTo>
                  <a:lnTo>
                    <a:pt x="166124" y="196704"/>
                  </a:lnTo>
                  <a:lnTo>
                    <a:pt x="173425" y="188441"/>
                  </a:lnTo>
                  <a:lnTo>
                    <a:pt x="180109" y="179522"/>
                  </a:lnTo>
                  <a:lnTo>
                    <a:pt x="186084" y="170113"/>
                  </a:lnTo>
                  <a:lnTo>
                    <a:pt x="191249" y="160185"/>
                  </a:lnTo>
                  <a:lnTo>
                    <a:pt x="195421" y="149536"/>
                  </a:lnTo>
                  <a:lnTo>
                    <a:pt x="198596" y="138112"/>
                  </a:lnTo>
                  <a:lnTo>
                    <a:pt x="200915" y="125999"/>
                  </a:lnTo>
                  <a:lnTo>
                    <a:pt x="202563" y="113337"/>
                  </a:lnTo>
                  <a:lnTo>
                    <a:pt x="203702" y="100266"/>
                  </a:lnTo>
                  <a:lnTo>
                    <a:pt x="204147" y="87065"/>
                  </a:lnTo>
                  <a:lnTo>
                    <a:pt x="203390" y="74129"/>
                  </a:lnTo>
                  <a:lnTo>
                    <a:pt x="201244" y="61657"/>
                  </a:lnTo>
                  <a:lnTo>
                    <a:pt x="197667" y="49826"/>
                  </a:lnTo>
                  <a:lnTo>
                    <a:pt x="192592" y="38873"/>
                  </a:lnTo>
                  <a:lnTo>
                    <a:pt x="186133" y="28847"/>
                  </a:lnTo>
                  <a:lnTo>
                    <a:pt x="178373" y="19961"/>
                  </a:lnTo>
                  <a:lnTo>
                    <a:pt x="169269" y="12663"/>
                  </a:lnTo>
                  <a:lnTo>
                    <a:pt x="158925" y="7054"/>
                  </a:lnTo>
                  <a:lnTo>
                    <a:pt x="147556" y="3101"/>
                  </a:lnTo>
                  <a:lnTo>
                    <a:pt x="135402" y="805"/>
                  </a:lnTo>
                  <a:lnTo>
                    <a:pt x="122685" y="0"/>
                  </a:lnTo>
                  <a:lnTo>
                    <a:pt x="109987" y="441"/>
                  </a:lnTo>
                  <a:lnTo>
                    <a:pt x="96895" y="2043"/>
                  </a:lnTo>
                  <a:lnTo>
                    <a:pt x="81146" y="6062"/>
                  </a:lnTo>
                  <a:lnTo>
                    <a:pt x="58756" y="14582"/>
                  </a:lnTo>
                </a:path>
              </a:pathLst>
            </a:custGeom>
            <a:ln w="38100" cap="flat" cmpd="sng" algn="ctr">
              <a:solidFill>
                <a:srgbClr val="A851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Freeform 5"/>
          <p:cNvSpPr/>
          <p:nvPr/>
        </p:nvSpPr>
        <p:spPr>
          <a:xfrm>
            <a:off x="9408134" y="1609379"/>
            <a:ext cx="151848" cy="263214"/>
          </a:xfrm>
          <a:custGeom>
            <a:avLst/>
            <a:gdLst/>
            <a:ahLst/>
            <a:cxnLst/>
            <a:rect l="0" t="0" r="0" b="0"/>
            <a:pathLst>
              <a:path w="151848" h="263214">
                <a:moveTo>
                  <a:pt x="84227" y="0"/>
                </a:moveTo>
                <a:lnTo>
                  <a:pt x="78426" y="5935"/>
                </a:lnTo>
                <a:lnTo>
                  <a:pt x="73502" y="12139"/>
                </a:lnTo>
                <a:lnTo>
                  <a:pt x="68995" y="19231"/>
                </a:lnTo>
                <a:lnTo>
                  <a:pt x="64603" y="26998"/>
                </a:lnTo>
                <a:lnTo>
                  <a:pt x="59940" y="34996"/>
                </a:lnTo>
                <a:lnTo>
                  <a:pt x="54838" y="42885"/>
                </a:lnTo>
                <a:lnTo>
                  <a:pt x="49779" y="48701"/>
                </a:lnTo>
                <a:lnTo>
                  <a:pt x="46234" y="50206"/>
                </a:lnTo>
                <a:lnTo>
                  <a:pt x="45303" y="48326"/>
                </a:lnTo>
                <a:lnTo>
                  <a:pt x="46751" y="44359"/>
                </a:lnTo>
                <a:lnTo>
                  <a:pt x="50301" y="39502"/>
                </a:lnTo>
                <a:lnTo>
                  <a:pt x="56036" y="34879"/>
                </a:lnTo>
                <a:lnTo>
                  <a:pt x="63816" y="31057"/>
                </a:lnTo>
                <a:lnTo>
                  <a:pt x="72975" y="28632"/>
                </a:lnTo>
                <a:lnTo>
                  <a:pt x="82510" y="28419"/>
                </a:lnTo>
                <a:lnTo>
                  <a:pt x="91799" y="30645"/>
                </a:lnTo>
                <a:lnTo>
                  <a:pt x="100137" y="35051"/>
                </a:lnTo>
                <a:lnTo>
                  <a:pt x="106593" y="41203"/>
                </a:lnTo>
                <a:lnTo>
                  <a:pt x="110849" y="48663"/>
                </a:lnTo>
                <a:lnTo>
                  <a:pt x="112925" y="56904"/>
                </a:lnTo>
                <a:lnTo>
                  <a:pt x="112894" y="65339"/>
                </a:lnTo>
                <a:lnTo>
                  <a:pt x="111029" y="73634"/>
                </a:lnTo>
                <a:lnTo>
                  <a:pt x="107697" y="81674"/>
                </a:lnTo>
                <a:lnTo>
                  <a:pt x="103261" y="89460"/>
                </a:lnTo>
                <a:lnTo>
                  <a:pt x="98081" y="97023"/>
                </a:lnTo>
                <a:lnTo>
                  <a:pt x="94365" y="104045"/>
                </a:lnTo>
                <a:lnTo>
                  <a:pt x="94662" y="109645"/>
                </a:lnTo>
                <a:lnTo>
                  <a:pt x="98264" y="113540"/>
                </a:lnTo>
                <a:lnTo>
                  <a:pt x="104138" y="116483"/>
                </a:lnTo>
                <a:lnTo>
                  <a:pt x="111377" y="119296"/>
                </a:lnTo>
                <a:lnTo>
                  <a:pt x="119174" y="122615"/>
                </a:lnTo>
                <a:lnTo>
                  <a:pt x="127049" y="126695"/>
                </a:lnTo>
                <a:lnTo>
                  <a:pt x="134477" y="131849"/>
                </a:lnTo>
                <a:lnTo>
                  <a:pt x="140791" y="138567"/>
                </a:lnTo>
                <a:lnTo>
                  <a:pt x="145738" y="146963"/>
                </a:lnTo>
                <a:lnTo>
                  <a:pt x="149247" y="156679"/>
                </a:lnTo>
                <a:lnTo>
                  <a:pt x="151246" y="167108"/>
                </a:lnTo>
                <a:lnTo>
                  <a:pt x="151847" y="177817"/>
                </a:lnTo>
                <a:lnTo>
                  <a:pt x="151135" y="188428"/>
                </a:lnTo>
                <a:lnTo>
                  <a:pt x="149071" y="198545"/>
                </a:lnTo>
                <a:lnTo>
                  <a:pt x="145757" y="208007"/>
                </a:lnTo>
                <a:lnTo>
                  <a:pt x="141244" y="216681"/>
                </a:lnTo>
                <a:lnTo>
                  <a:pt x="135467" y="224369"/>
                </a:lnTo>
                <a:lnTo>
                  <a:pt x="128503" y="231057"/>
                </a:lnTo>
                <a:lnTo>
                  <a:pt x="120385" y="236719"/>
                </a:lnTo>
                <a:lnTo>
                  <a:pt x="111034" y="241234"/>
                </a:lnTo>
                <a:lnTo>
                  <a:pt x="100525" y="244647"/>
                </a:lnTo>
                <a:lnTo>
                  <a:pt x="89214" y="247297"/>
                </a:lnTo>
                <a:lnTo>
                  <a:pt x="77629" y="249700"/>
                </a:lnTo>
                <a:lnTo>
                  <a:pt x="66104" y="252169"/>
                </a:lnTo>
                <a:lnTo>
                  <a:pt x="54831" y="254670"/>
                </a:lnTo>
                <a:lnTo>
                  <a:pt x="42637" y="257161"/>
                </a:lnTo>
                <a:lnTo>
                  <a:pt x="26221" y="259865"/>
                </a:lnTo>
                <a:lnTo>
                  <a:pt x="0" y="263213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7249792" y="1200281"/>
            <a:ext cx="21058" cy="379027"/>
          </a:xfrm>
          <a:custGeom>
            <a:avLst/>
            <a:gdLst/>
            <a:ahLst/>
            <a:cxnLst/>
            <a:rect l="0" t="0" r="0" b="0"/>
            <a:pathLst>
              <a:path w="21058" h="379027">
                <a:moveTo>
                  <a:pt x="0" y="0"/>
                </a:moveTo>
                <a:lnTo>
                  <a:pt x="0" y="14602"/>
                </a:lnTo>
                <a:lnTo>
                  <a:pt x="0" y="27873"/>
                </a:lnTo>
                <a:lnTo>
                  <a:pt x="5" y="41079"/>
                </a:lnTo>
                <a:lnTo>
                  <a:pt x="177" y="54593"/>
                </a:lnTo>
                <a:lnTo>
                  <a:pt x="826" y="68750"/>
                </a:lnTo>
                <a:lnTo>
                  <a:pt x="2075" y="83662"/>
                </a:lnTo>
                <a:lnTo>
                  <a:pt x="3727" y="99426"/>
                </a:lnTo>
                <a:lnTo>
                  <a:pt x="5376" y="116220"/>
                </a:lnTo>
                <a:lnTo>
                  <a:pt x="6782" y="134043"/>
                </a:lnTo>
                <a:lnTo>
                  <a:pt x="8048" y="152909"/>
                </a:lnTo>
                <a:lnTo>
                  <a:pt x="9504" y="172937"/>
                </a:lnTo>
                <a:lnTo>
                  <a:pt x="11330" y="194069"/>
                </a:lnTo>
                <a:lnTo>
                  <a:pt x="13387" y="215801"/>
                </a:lnTo>
                <a:lnTo>
                  <a:pt x="15315" y="237310"/>
                </a:lnTo>
                <a:lnTo>
                  <a:pt x="16910" y="258140"/>
                </a:lnTo>
                <a:lnTo>
                  <a:pt x="18133" y="278040"/>
                </a:lnTo>
                <a:lnTo>
                  <a:pt x="19028" y="296792"/>
                </a:lnTo>
                <a:lnTo>
                  <a:pt x="19665" y="314386"/>
                </a:lnTo>
                <a:lnTo>
                  <a:pt x="20111" y="330391"/>
                </a:lnTo>
                <a:lnTo>
                  <a:pt x="20466" y="345424"/>
                </a:lnTo>
                <a:lnTo>
                  <a:pt x="20764" y="360807"/>
                </a:lnTo>
                <a:lnTo>
                  <a:pt x="21057" y="379026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938878" y="1217324"/>
            <a:ext cx="18204" cy="294799"/>
          </a:xfrm>
          <a:custGeom>
            <a:avLst/>
            <a:gdLst/>
            <a:ahLst/>
            <a:cxnLst/>
            <a:rect l="0" t="0" r="0" b="0"/>
            <a:pathLst>
              <a:path w="18204" h="294799">
                <a:moveTo>
                  <a:pt x="0" y="0"/>
                </a:moveTo>
                <a:lnTo>
                  <a:pt x="67" y="14669"/>
                </a:lnTo>
                <a:lnTo>
                  <a:pt x="707" y="28580"/>
                </a:lnTo>
                <a:lnTo>
                  <a:pt x="1999" y="43078"/>
                </a:lnTo>
                <a:lnTo>
                  <a:pt x="3686" y="58279"/>
                </a:lnTo>
                <a:lnTo>
                  <a:pt x="5354" y="74104"/>
                </a:lnTo>
                <a:lnTo>
                  <a:pt x="6772" y="90420"/>
                </a:lnTo>
                <a:lnTo>
                  <a:pt x="8043" y="106937"/>
                </a:lnTo>
                <a:lnTo>
                  <a:pt x="9502" y="123245"/>
                </a:lnTo>
                <a:lnTo>
                  <a:pt x="11330" y="139140"/>
                </a:lnTo>
                <a:lnTo>
                  <a:pt x="13388" y="154762"/>
                </a:lnTo>
                <a:lnTo>
                  <a:pt x="15317" y="170476"/>
                </a:lnTo>
                <a:lnTo>
                  <a:pt x="16906" y="186487"/>
                </a:lnTo>
                <a:lnTo>
                  <a:pt x="17956" y="202513"/>
                </a:lnTo>
                <a:lnTo>
                  <a:pt x="18203" y="217900"/>
                </a:lnTo>
                <a:lnTo>
                  <a:pt x="17592" y="232316"/>
                </a:lnTo>
                <a:lnTo>
                  <a:pt x="16376" y="245509"/>
                </a:lnTo>
                <a:lnTo>
                  <a:pt x="14904" y="258538"/>
                </a:lnTo>
                <a:lnTo>
                  <a:pt x="13047" y="273661"/>
                </a:lnTo>
                <a:lnTo>
                  <a:pt x="10529" y="294798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1395947" y="1204624"/>
            <a:ext cx="31586" cy="315856"/>
          </a:xfrm>
          <a:custGeom>
            <a:avLst/>
            <a:gdLst/>
            <a:ahLst/>
            <a:cxnLst/>
            <a:rect l="0" t="0" r="0" b="0"/>
            <a:pathLst>
              <a:path w="31586" h="315856">
                <a:moveTo>
                  <a:pt x="0" y="0"/>
                </a:moveTo>
                <a:lnTo>
                  <a:pt x="0" y="14602"/>
                </a:lnTo>
                <a:lnTo>
                  <a:pt x="0" y="27873"/>
                </a:lnTo>
                <a:lnTo>
                  <a:pt x="0" y="41079"/>
                </a:lnTo>
                <a:lnTo>
                  <a:pt x="0" y="54594"/>
                </a:lnTo>
                <a:lnTo>
                  <a:pt x="0" y="68750"/>
                </a:lnTo>
                <a:lnTo>
                  <a:pt x="4" y="83653"/>
                </a:lnTo>
                <a:lnTo>
                  <a:pt x="177" y="99072"/>
                </a:lnTo>
                <a:lnTo>
                  <a:pt x="825" y="114569"/>
                </a:lnTo>
                <a:lnTo>
                  <a:pt x="2074" y="129885"/>
                </a:lnTo>
                <a:lnTo>
                  <a:pt x="3727" y="145100"/>
                </a:lnTo>
                <a:lnTo>
                  <a:pt x="5375" y="160535"/>
                </a:lnTo>
                <a:lnTo>
                  <a:pt x="6782" y="176360"/>
                </a:lnTo>
                <a:lnTo>
                  <a:pt x="8048" y="192428"/>
                </a:lnTo>
                <a:lnTo>
                  <a:pt x="9504" y="208376"/>
                </a:lnTo>
                <a:lnTo>
                  <a:pt x="11335" y="223991"/>
                </a:lnTo>
                <a:lnTo>
                  <a:pt x="13566" y="239070"/>
                </a:lnTo>
                <a:lnTo>
                  <a:pt x="16142" y="253350"/>
                </a:lnTo>
                <a:lnTo>
                  <a:pt x="18985" y="266755"/>
                </a:lnTo>
                <a:lnTo>
                  <a:pt x="21871" y="278932"/>
                </a:lnTo>
                <a:lnTo>
                  <a:pt x="24728" y="290358"/>
                </a:lnTo>
                <a:lnTo>
                  <a:pt x="27804" y="302037"/>
                </a:lnTo>
                <a:lnTo>
                  <a:pt x="31585" y="315855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827615" y="1202453"/>
            <a:ext cx="31587" cy="326384"/>
          </a:xfrm>
          <a:custGeom>
            <a:avLst/>
            <a:gdLst/>
            <a:ahLst/>
            <a:cxnLst/>
            <a:rect l="0" t="0" r="0" b="0"/>
            <a:pathLst>
              <a:path w="31587" h="326384">
                <a:moveTo>
                  <a:pt x="0" y="0"/>
                </a:moveTo>
                <a:lnTo>
                  <a:pt x="5" y="8673"/>
                </a:lnTo>
                <a:lnTo>
                  <a:pt x="177" y="21021"/>
                </a:lnTo>
                <a:lnTo>
                  <a:pt x="826" y="35199"/>
                </a:lnTo>
                <a:lnTo>
                  <a:pt x="2074" y="50467"/>
                </a:lnTo>
                <a:lnTo>
                  <a:pt x="3727" y="66625"/>
                </a:lnTo>
                <a:lnTo>
                  <a:pt x="5375" y="83755"/>
                </a:lnTo>
                <a:lnTo>
                  <a:pt x="6783" y="101818"/>
                </a:lnTo>
                <a:lnTo>
                  <a:pt x="8048" y="120184"/>
                </a:lnTo>
                <a:lnTo>
                  <a:pt x="9505" y="137753"/>
                </a:lnTo>
                <a:lnTo>
                  <a:pt x="11331" y="153985"/>
                </a:lnTo>
                <a:lnTo>
                  <a:pt x="13389" y="169171"/>
                </a:lnTo>
                <a:lnTo>
                  <a:pt x="15317" y="184131"/>
                </a:lnTo>
                <a:lnTo>
                  <a:pt x="16911" y="199385"/>
                </a:lnTo>
                <a:lnTo>
                  <a:pt x="18133" y="215107"/>
                </a:lnTo>
                <a:lnTo>
                  <a:pt x="19029" y="231289"/>
                </a:lnTo>
                <a:lnTo>
                  <a:pt x="19671" y="247833"/>
                </a:lnTo>
                <a:lnTo>
                  <a:pt x="20318" y="264085"/>
                </a:lnTo>
                <a:lnTo>
                  <a:pt x="21574" y="280554"/>
                </a:lnTo>
                <a:lnTo>
                  <a:pt x="24670" y="299804"/>
                </a:lnTo>
                <a:lnTo>
                  <a:pt x="31586" y="326383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2296785" y="1194096"/>
            <a:ext cx="25670" cy="305327"/>
          </a:xfrm>
          <a:custGeom>
            <a:avLst/>
            <a:gdLst/>
            <a:ahLst/>
            <a:cxnLst/>
            <a:rect l="0" t="0" r="0" b="0"/>
            <a:pathLst>
              <a:path w="25670" h="305327">
                <a:moveTo>
                  <a:pt x="4612" y="0"/>
                </a:moveTo>
                <a:lnTo>
                  <a:pt x="1813" y="9002"/>
                </a:lnTo>
                <a:lnTo>
                  <a:pt x="311" y="19269"/>
                </a:lnTo>
                <a:lnTo>
                  <a:pt x="0" y="31848"/>
                </a:lnTo>
                <a:lnTo>
                  <a:pt x="506" y="46203"/>
                </a:lnTo>
                <a:lnTo>
                  <a:pt x="1326" y="61351"/>
                </a:lnTo>
                <a:lnTo>
                  <a:pt x="2146" y="76631"/>
                </a:lnTo>
                <a:lnTo>
                  <a:pt x="3002" y="91592"/>
                </a:lnTo>
                <a:lnTo>
                  <a:pt x="4177" y="105846"/>
                </a:lnTo>
                <a:lnTo>
                  <a:pt x="5812" y="119283"/>
                </a:lnTo>
                <a:lnTo>
                  <a:pt x="7740" y="132302"/>
                </a:lnTo>
                <a:lnTo>
                  <a:pt x="9579" y="145664"/>
                </a:lnTo>
                <a:lnTo>
                  <a:pt x="11119" y="159772"/>
                </a:lnTo>
                <a:lnTo>
                  <a:pt x="12475" y="174523"/>
                </a:lnTo>
                <a:lnTo>
                  <a:pt x="13992" y="189505"/>
                </a:lnTo>
                <a:lnTo>
                  <a:pt x="15860" y="204438"/>
                </a:lnTo>
                <a:lnTo>
                  <a:pt x="17945" y="219211"/>
                </a:lnTo>
                <a:lnTo>
                  <a:pt x="19892" y="233809"/>
                </a:lnTo>
                <a:lnTo>
                  <a:pt x="21498" y="248237"/>
                </a:lnTo>
                <a:lnTo>
                  <a:pt x="22731" y="261923"/>
                </a:lnTo>
                <a:lnTo>
                  <a:pt x="23768" y="275055"/>
                </a:lnTo>
                <a:lnTo>
                  <a:pt x="24695" y="288791"/>
                </a:lnTo>
                <a:lnTo>
                  <a:pt x="25669" y="305326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2680826" y="1228182"/>
            <a:ext cx="10127" cy="294799"/>
          </a:xfrm>
          <a:custGeom>
            <a:avLst/>
            <a:gdLst/>
            <a:ahLst/>
            <a:cxnLst/>
            <a:rect l="0" t="0" r="0" b="0"/>
            <a:pathLst>
              <a:path w="10127" h="294799">
                <a:moveTo>
                  <a:pt x="10126" y="0"/>
                </a:moveTo>
                <a:lnTo>
                  <a:pt x="7259" y="9002"/>
                </a:lnTo>
                <a:lnTo>
                  <a:pt x="5117" y="19269"/>
                </a:lnTo>
                <a:lnTo>
                  <a:pt x="3514" y="31849"/>
                </a:lnTo>
                <a:lnTo>
                  <a:pt x="2333" y="46203"/>
                </a:lnTo>
                <a:lnTo>
                  <a:pt x="1485" y="61351"/>
                </a:lnTo>
                <a:lnTo>
                  <a:pt x="887" y="76645"/>
                </a:lnTo>
                <a:lnTo>
                  <a:pt x="473" y="92125"/>
                </a:lnTo>
                <a:lnTo>
                  <a:pt x="189" y="108323"/>
                </a:lnTo>
                <a:lnTo>
                  <a:pt x="0" y="125506"/>
                </a:lnTo>
                <a:lnTo>
                  <a:pt x="42" y="143483"/>
                </a:lnTo>
                <a:lnTo>
                  <a:pt x="602" y="161790"/>
                </a:lnTo>
                <a:lnTo>
                  <a:pt x="1792" y="180106"/>
                </a:lnTo>
                <a:lnTo>
                  <a:pt x="3404" y="198135"/>
                </a:lnTo>
                <a:lnTo>
                  <a:pt x="5026" y="215541"/>
                </a:lnTo>
                <a:lnTo>
                  <a:pt x="6411" y="232190"/>
                </a:lnTo>
                <a:lnTo>
                  <a:pt x="7495" y="247540"/>
                </a:lnTo>
                <a:lnTo>
                  <a:pt x="8413" y="262053"/>
                </a:lnTo>
                <a:lnTo>
                  <a:pt x="9244" y="277003"/>
                </a:lnTo>
                <a:lnTo>
                  <a:pt x="10126" y="294798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3051092" y="1202782"/>
            <a:ext cx="10530" cy="305327"/>
          </a:xfrm>
          <a:custGeom>
            <a:avLst/>
            <a:gdLst/>
            <a:ahLst/>
            <a:cxnLst/>
            <a:rect l="0" t="0" r="0" b="0"/>
            <a:pathLst>
              <a:path w="10530" h="305327">
                <a:moveTo>
                  <a:pt x="0" y="0"/>
                </a:moveTo>
                <a:lnTo>
                  <a:pt x="1" y="14669"/>
                </a:lnTo>
                <a:lnTo>
                  <a:pt x="1" y="28580"/>
                </a:lnTo>
                <a:lnTo>
                  <a:pt x="1" y="43082"/>
                </a:lnTo>
                <a:lnTo>
                  <a:pt x="1" y="58457"/>
                </a:lnTo>
                <a:lnTo>
                  <a:pt x="1" y="74930"/>
                </a:lnTo>
                <a:lnTo>
                  <a:pt x="1" y="92503"/>
                </a:lnTo>
                <a:lnTo>
                  <a:pt x="1" y="111019"/>
                </a:lnTo>
                <a:lnTo>
                  <a:pt x="1" y="130272"/>
                </a:lnTo>
                <a:lnTo>
                  <a:pt x="5" y="150067"/>
                </a:lnTo>
                <a:lnTo>
                  <a:pt x="178" y="170086"/>
                </a:lnTo>
                <a:lnTo>
                  <a:pt x="826" y="189905"/>
                </a:lnTo>
                <a:lnTo>
                  <a:pt x="2075" y="209295"/>
                </a:lnTo>
                <a:lnTo>
                  <a:pt x="3736" y="227861"/>
                </a:lnTo>
                <a:lnTo>
                  <a:pt x="5563" y="246975"/>
                </a:lnTo>
                <a:lnTo>
                  <a:pt x="7717" y="270551"/>
                </a:lnTo>
                <a:lnTo>
                  <a:pt x="10529" y="305326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3447161" y="1219825"/>
            <a:ext cx="10530" cy="294799"/>
          </a:xfrm>
          <a:custGeom>
            <a:avLst/>
            <a:gdLst/>
            <a:ahLst/>
            <a:cxnLst/>
            <a:rect l="0" t="0" r="0" b="0"/>
            <a:pathLst>
              <a:path w="10530" h="294799">
                <a:moveTo>
                  <a:pt x="0" y="0"/>
                </a:moveTo>
                <a:lnTo>
                  <a:pt x="0" y="11802"/>
                </a:lnTo>
                <a:lnTo>
                  <a:pt x="0" y="23571"/>
                </a:lnTo>
                <a:lnTo>
                  <a:pt x="5" y="36466"/>
                </a:lnTo>
                <a:lnTo>
                  <a:pt x="177" y="50487"/>
                </a:lnTo>
                <a:lnTo>
                  <a:pt x="826" y="65463"/>
                </a:lnTo>
                <a:lnTo>
                  <a:pt x="2075" y="81186"/>
                </a:lnTo>
                <a:lnTo>
                  <a:pt x="3727" y="97461"/>
                </a:lnTo>
                <a:lnTo>
                  <a:pt x="5375" y="114134"/>
                </a:lnTo>
                <a:lnTo>
                  <a:pt x="6778" y="131084"/>
                </a:lnTo>
                <a:lnTo>
                  <a:pt x="7871" y="148227"/>
                </a:lnTo>
                <a:lnTo>
                  <a:pt x="8679" y="165502"/>
                </a:lnTo>
                <a:lnTo>
                  <a:pt x="9257" y="182861"/>
                </a:lnTo>
                <a:lnTo>
                  <a:pt x="9662" y="200112"/>
                </a:lnTo>
                <a:lnTo>
                  <a:pt x="9942" y="216929"/>
                </a:lnTo>
                <a:lnTo>
                  <a:pt x="10133" y="233150"/>
                </a:lnTo>
                <a:lnTo>
                  <a:pt x="10263" y="248196"/>
                </a:lnTo>
                <a:lnTo>
                  <a:pt x="10365" y="262465"/>
                </a:lnTo>
                <a:lnTo>
                  <a:pt x="10448" y="277209"/>
                </a:lnTo>
                <a:lnTo>
                  <a:pt x="10529" y="294798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3882575" y="1221667"/>
            <a:ext cx="15141" cy="273742"/>
          </a:xfrm>
          <a:custGeom>
            <a:avLst/>
            <a:gdLst/>
            <a:ahLst/>
            <a:cxnLst/>
            <a:rect l="0" t="0" r="0" b="0"/>
            <a:pathLst>
              <a:path w="15141" h="273742">
                <a:moveTo>
                  <a:pt x="4612" y="0"/>
                </a:moveTo>
                <a:lnTo>
                  <a:pt x="1812" y="11802"/>
                </a:lnTo>
                <a:lnTo>
                  <a:pt x="310" y="23571"/>
                </a:lnTo>
                <a:lnTo>
                  <a:pt x="0" y="36466"/>
                </a:lnTo>
                <a:lnTo>
                  <a:pt x="505" y="50487"/>
                </a:lnTo>
                <a:lnTo>
                  <a:pt x="1325" y="65464"/>
                </a:lnTo>
                <a:lnTo>
                  <a:pt x="2141" y="81186"/>
                </a:lnTo>
                <a:lnTo>
                  <a:pt x="2824" y="97462"/>
                </a:lnTo>
                <a:lnTo>
                  <a:pt x="3350" y="114134"/>
                </a:lnTo>
                <a:lnTo>
                  <a:pt x="3741" y="131085"/>
                </a:lnTo>
                <a:lnTo>
                  <a:pt x="4189" y="148228"/>
                </a:lnTo>
                <a:lnTo>
                  <a:pt x="5029" y="165502"/>
                </a:lnTo>
                <a:lnTo>
                  <a:pt x="6409" y="182852"/>
                </a:lnTo>
                <a:lnTo>
                  <a:pt x="8161" y="199877"/>
                </a:lnTo>
                <a:lnTo>
                  <a:pt x="10059" y="217708"/>
                </a:lnTo>
                <a:lnTo>
                  <a:pt x="12272" y="240149"/>
                </a:lnTo>
                <a:lnTo>
                  <a:pt x="15140" y="273741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4365312" y="1225681"/>
            <a:ext cx="10530" cy="294799"/>
          </a:xfrm>
          <a:custGeom>
            <a:avLst/>
            <a:gdLst/>
            <a:ahLst/>
            <a:cxnLst/>
            <a:rect l="0" t="0" r="0" b="0"/>
            <a:pathLst>
              <a:path w="10530" h="294799">
                <a:moveTo>
                  <a:pt x="0" y="0"/>
                </a:moveTo>
                <a:lnTo>
                  <a:pt x="0" y="14736"/>
                </a:lnTo>
                <a:lnTo>
                  <a:pt x="0" y="29287"/>
                </a:lnTo>
                <a:lnTo>
                  <a:pt x="0" y="45073"/>
                </a:lnTo>
                <a:lnTo>
                  <a:pt x="0" y="61788"/>
                </a:lnTo>
                <a:lnTo>
                  <a:pt x="0" y="78633"/>
                </a:lnTo>
                <a:lnTo>
                  <a:pt x="5" y="95108"/>
                </a:lnTo>
                <a:lnTo>
                  <a:pt x="177" y="110898"/>
                </a:lnTo>
                <a:lnTo>
                  <a:pt x="826" y="125720"/>
                </a:lnTo>
                <a:lnTo>
                  <a:pt x="2075" y="139548"/>
                </a:lnTo>
                <a:lnTo>
                  <a:pt x="3727" y="153002"/>
                </a:lnTo>
                <a:lnTo>
                  <a:pt x="5375" y="167189"/>
                </a:lnTo>
                <a:lnTo>
                  <a:pt x="6778" y="182664"/>
                </a:lnTo>
                <a:lnTo>
                  <a:pt x="7871" y="199147"/>
                </a:lnTo>
                <a:lnTo>
                  <a:pt x="8679" y="215831"/>
                </a:lnTo>
                <a:lnTo>
                  <a:pt x="9257" y="232183"/>
                </a:lnTo>
                <a:lnTo>
                  <a:pt x="9663" y="247435"/>
                </a:lnTo>
                <a:lnTo>
                  <a:pt x="9986" y="261922"/>
                </a:lnTo>
                <a:lnTo>
                  <a:pt x="10259" y="276909"/>
                </a:lnTo>
                <a:lnTo>
                  <a:pt x="10529" y="294798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5250890" y="1200281"/>
            <a:ext cx="10530" cy="263214"/>
          </a:xfrm>
          <a:custGeom>
            <a:avLst/>
            <a:gdLst/>
            <a:ahLst/>
            <a:cxnLst/>
            <a:rect l="0" t="0" r="0" b="0"/>
            <a:pathLst>
              <a:path w="10530" h="263214">
                <a:moveTo>
                  <a:pt x="10529" y="0"/>
                </a:moveTo>
                <a:lnTo>
                  <a:pt x="7662" y="8869"/>
                </a:lnTo>
                <a:lnTo>
                  <a:pt x="5520" y="17855"/>
                </a:lnTo>
                <a:lnTo>
                  <a:pt x="3921" y="27855"/>
                </a:lnTo>
                <a:lnTo>
                  <a:pt x="2914" y="39009"/>
                </a:lnTo>
                <a:lnTo>
                  <a:pt x="2713" y="51468"/>
                </a:lnTo>
                <a:lnTo>
                  <a:pt x="3364" y="65176"/>
                </a:lnTo>
                <a:lnTo>
                  <a:pt x="4603" y="79766"/>
                </a:lnTo>
                <a:lnTo>
                  <a:pt x="5967" y="94695"/>
                </a:lnTo>
                <a:lnTo>
                  <a:pt x="7177" y="109620"/>
                </a:lnTo>
                <a:lnTo>
                  <a:pt x="8138" y="124401"/>
                </a:lnTo>
                <a:lnTo>
                  <a:pt x="8858" y="139011"/>
                </a:lnTo>
                <a:lnTo>
                  <a:pt x="9377" y="153468"/>
                </a:lnTo>
                <a:lnTo>
                  <a:pt x="9742" y="167804"/>
                </a:lnTo>
                <a:lnTo>
                  <a:pt x="9995" y="182051"/>
                </a:lnTo>
                <a:lnTo>
                  <a:pt x="10164" y="196218"/>
                </a:lnTo>
                <a:lnTo>
                  <a:pt x="10080" y="209913"/>
                </a:lnTo>
                <a:lnTo>
                  <a:pt x="9272" y="223792"/>
                </a:lnTo>
                <a:lnTo>
                  <a:pt x="6549" y="240191"/>
                </a:lnTo>
                <a:lnTo>
                  <a:pt x="0" y="263213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5598331" y="1221338"/>
            <a:ext cx="10529" cy="273742"/>
          </a:xfrm>
          <a:custGeom>
            <a:avLst/>
            <a:gdLst/>
            <a:ahLst/>
            <a:cxnLst/>
            <a:rect l="0" t="0" r="0" b="0"/>
            <a:pathLst>
              <a:path w="10529" h="273742">
                <a:moveTo>
                  <a:pt x="10528" y="0"/>
                </a:moveTo>
                <a:lnTo>
                  <a:pt x="7662" y="8869"/>
                </a:lnTo>
                <a:lnTo>
                  <a:pt x="5519" y="17855"/>
                </a:lnTo>
                <a:lnTo>
                  <a:pt x="3916" y="27855"/>
                </a:lnTo>
                <a:lnTo>
                  <a:pt x="2736" y="39009"/>
                </a:lnTo>
                <a:lnTo>
                  <a:pt x="1887" y="51469"/>
                </a:lnTo>
                <a:lnTo>
                  <a:pt x="1289" y="65180"/>
                </a:lnTo>
                <a:lnTo>
                  <a:pt x="875" y="79944"/>
                </a:lnTo>
                <a:lnTo>
                  <a:pt x="591" y="95521"/>
                </a:lnTo>
                <a:lnTo>
                  <a:pt x="398" y="111694"/>
                </a:lnTo>
                <a:lnTo>
                  <a:pt x="267" y="128128"/>
                </a:lnTo>
                <a:lnTo>
                  <a:pt x="179" y="144386"/>
                </a:lnTo>
                <a:lnTo>
                  <a:pt x="119" y="160246"/>
                </a:lnTo>
                <a:lnTo>
                  <a:pt x="80" y="175675"/>
                </a:lnTo>
                <a:lnTo>
                  <a:pt x="53" y="190729"/>
                </a:lnTo>
                <a:lnTo>
                  <a:pt x="35" y="205475"/>
                </a:lnTo>
                <a:lnTo>
                  <a:pt x="23" y="219576"/>
                </a:lnTo>
                <a:lnTo>
                  <a:pt x="14" y="233778"/>
                </a:lnTo>
                <a:lnTo>
                  <a:pt x="7" y="250450"/>
                </a:lnTo>
                <a:lnTo>
                  <a:pt x="0" y="273741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5956300" y="1200281"/>
            <a:ext cx="10529" cy="284271"/>
          </a:xfrm>
          <a:custGeom>
            <a:avLst/>
            <a:gdLst/>
            <a:ahLst/>
            <a:cxnLst/>
            <a:rect l="0" t="0" r="0" b="0"/>
            <a:pathLst>
              <a:path w="10529" h="284271">
                <a:moveTo>
                  <a:pt x="0" y="0"/>
                </a:moveTo>
                <a:lnTo>
                  <a:pt x="0" y="14669"/>
                </a:lnTo>
                <a:lnTo>
                  <a:pt x="0" y="28580"/>
                </a:lnTo>
                <a:lnTo>
                  <a:pt x="0" y="43078"/>
                </a:lnTo>
                <a:lnTo>
                  <a:pt x="0" y="58280"/>
                </a:lnTo>
                <a:lnTo>
                  <a:pt x="0" y="74105"/>
                </a:lnTo>
                <a:lnTo>
                  <a:pt x="5" y="90415"/>
                </a:lnTo>
                <a:lnTo>
                  <a:pt x="178" y="106760"/>
                </a:lnTo>
                <a:lnTo>
                  <a:pt x="825" y="122420"/>
                </a:lnTo>
                <a:lnTo>
                  <a:pt x="2074" y="137062"/>
                </a:lnTo>
                <a:lnTo>
                  <a:pt x="3727" y="150857"/>
                </a:lnTo>
                <a:lnTo>
                  <a:pt x="5375" y="164275"/>
                </a:lnTo>
                <a:lnTo>
                  <a:pt x="6777" y="177644"/>
                </a:lnTo>
                <a:lnTo>
                  <a:pt x="7871" y="191270"/>
                </a:lnTo>
                <a:lnTo>
                  <a:pt x="8679" y="205497"/>
                </a:lnTo>
                <a:lnTo>
                  <a:pt x="9257" y="220426"/>
                </a:lnTo>
                <a:lnTo>
                  <a:pt x="9662" y="235238"/>
                </a:lnTo>
                <a:lnTo>
                  <a:pt x="9986" y="249767"/>
                </a:lnTo>
                <a:lnTo>
                  <a:pt x="10259" y="265289"/>
                </a:lnTo>
                <a:lnTo>
                  <a:pt x="10528" y="284270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6308808" y="1189753"/>
            <a:ext cx="9476" cy="284270"/>
          </a:xfrm>
          <a:custGeom>
            <a:avLst/>
            <a:gdLst/>
            <a:ahLst/>
            <a:cxnLst/>
            <a:rect l="0" t="0" r="0" b="0"/>
            <a:pathLst>
              <a:path w="9476" h="284270">
                <a:moveTo>
                  <a:pt x="9475" y="0"/>
                </a:moveTo>
                <a:lnTo>
                  <a:pt x="6608" y="11802"/>
                </a:lnTo>
                <a:lnTo>
                  <a:pt x="4466" y="23571"/>
                </a:lnTo>
                <a:lnTo>
                  <a:pt x="2864" y="36470"/>
                </a:lnTo>
                <a:lnTo>
                  <a:pt x="1683" y="50664"/>
                </a:lnTo>
                <a:lnTo>
                  <a:pt x="834" y="66289"/>
                </a:lnTo>
                <a:lnTo>
                  <a:pt x="241" y="83260"/>
                </a:lnTo>
                <a:lnTo>
                  <a:pt x="0" y="101188"/>
                </a:lnTo>
                <a:lnTo>
                  <a:pt x="363" y="119509"/>
                </a:lnTo>
                <a:lnTo>
                  <a:pt x="1419" y="137858"/>
                </a:lnTo>
                <a:lnTo>
                  <a:pt x="2941" y="155921"/>
                </a:lnTo>
                <a:lnTo>
                  <a:pt x="4501" y="173355"/>
                </a:lnTo>
                <a:lnTo>
                  <a:pt x="5844" y="190039"/>
                </a:lnTo>
                <a:lnTo>
                  <a:pt x="6900" y="206010"/>
                </a:lnTo>
                <a:lnTo>
                  <a:pt x="7796" y="223240"/>
                </a:lnTo>
                <a:lnTo>
                  <a:pt x="8610" y="246597"/>
                </a:lnTo>
                <a:lnTo>
                  <a:pt x="9475" y="284269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6750280" y="1173039"/>
            <a:ext cx="21058" cy="347441"/>
          </a:xfrm>
          <a:custGeom>
            <a:avLst/>
            <a:gdLst/>
            <a:ahLst/>
            <a:cxnLst/>
            <a:rect l="0" t="0" r="0" b="0"/>
            <a:pathLst>
              <a:path w="21058" h="347441">
                <a:moveTo>
                  <a:pt x="0" y="0"/>
                </a:moveTo>
                <a:lnTo>
                  <a:pt x="0" y="11869"/>
                </a:lnTo>
                <a:lnTo>
                  <a:pt x="0" y="24278"/>
                </a:lnTo>
                <a:lnTo>
                  <a:pt x="4" y="38460"/>
                </a:lnTo>
                <a:lnTo>
                  <a:pt x="177" y="53996"/>
                </a:lnTo>
                <a:lnTo>
                  <a:pt x="826" y="69992"/>
                </a:lnTo>
                <a:lnTo>
                  <a:pt x="2075" y="85883"/>
                </a:lnTo>
                <a:lnTo>
                  <a:pt x="3728" y="101777"/>
                </a:lnTo>
                <a:lnTo>
                  <a:pt x="5376" y="118260"/>
                </a:lnTo>
                <a:lnTo>
                  <a:pt x="6783" y="135632"/>
                </a:lnTo>
                <a:lnTo>
                  <a:pt x="8048" y="153567"/>
                </a:lnTo>
                <a:lnTo>
                  <a:pt x="9505" y="171314"/>
                </a:lnTo>
                <a:lnTo>
                  <a:pt x="11332" y="188445"/>
                </a:lnTo>
                <a:lnTo>
                  <a:pt x="13390" y="205034"/>
                </a:lnTo>
                <a:lnTo>
                  <a:pt x="15317" y="221467"/>
                </a:lnTo>
                <a:lnTo>
                  <a:pt x="16911" y="237998"/>
                </a:lnTo>
                <a:lnTo>
                  <a:pt x="18133" y="254557"/>
                </a:lnTo>
                <a:lnTo>
                  <a:pt x="19030" y="270842"/>
                </a:lnTo>
                <a:lnTo>
                  <a:pt x="19667" y="286674"/>
                </a:lnTo>
                <a:lnTo>
                  <a:pt x="20112" y="301442"/>
                </a:lnTo>
                <a:lnTo>
                  <a:pt x="20466" y="315488"/>
                </a:lnTo>
                <a:lnTo>
                  <a:pt x="20764" y="330041"/>
                </a:lnTo>
                <a:lnTo>
                  <a:pt x="21057" y="347440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7690146" y="1181396"/>
            <a:ext cx="31586" cy="347441"/>
          </a:xfrm>
          <a:custGeom>
            <a:avLst/>
            <a:gdLst/>
            <a:ahLst/>
            <a:cxnLst/>
            <a:rect l="0" t="0" r="0" b="0"/>
            <a:pathLst>
              <a:path w="31586" h="347441">
                <a:moveTo>
                  <a:pt x="0" y="0"/>
                </a:moveTo>
                <a:lnTo>
                  <a:pt x="4" y="8678"/>
                </a:lnTo>
                <a:lnTo>
                  <a:pt x="177" y="21199"/>
                </a:lnTo>
                <a:lnTo>
                  <a:pt x="826" y="36025"/>
                </a:lnTo>
                <a:lnTo>
                  <a:pt x="2074" y="52533"/>
                </a:lnTo>
                <a:lnTo>
                  <a:pt x="3727" y="69997"/>
                </a:lnTo>
                <a:lnTo>
                  <a:pt x="5375" y="87479"/>
                </a:lnTo>
                <a:lnTo>
                  <a:pt x="6778" y="104452"/>
                </a:lnTo>
                <a:lnTo>
                  <a:pt x="7871" y="120778"/>
                </a:lnTo>
                <a:lnTo>
                  <a:pt x="8679" y="136507"/>
                </a:lnTo>
                <a:lnTo>
                  <a:pt x="9262" y="151751"/>
                </a:lnTo>
                <a:lnTo>
                  <a:pt x="9839" y="166464"/>
                </a:lnTo>
                <a:lnTo>
                  <a:pt x="10767" y="180439"/>
                </a:lnTo>
                <a:lnTo>
                  <a:pt x="12207" y="193637"/>
                </a:lnTo>
                <a:lnTo>
                  <a:pt x="13989" y="206640"/>
                </a:lnTo>
                <a:lnTo>
                  <a:pt x="15725" y="220510"/>
                </a:lnTo>
                <a:lnTo>
                  <a:pt x="17192" y="235766"/>
                </a:lnTo>
                <a:lnTo>
                  <a:pt x="18498" y="252099"/>
                </a:lnTo>
                <a:lnTo>
                  <a:pt x="19981" y="268682"/>
                </a:lnTo>
                <a:lnTo>
                  <a:pt x="21825" y="284966"/>
                </a:lnTo>
                <a:lnTo>
                  <a:pt x="23904" y="300171"/>
                </a:lnTo>
                <a:lnTo>
                  <a:pt x="26064" y="314622"/>
                </a:lnTo>
                <a:lnTo>
                  <a:pt x="28497" y="329579"/>
                </a:lnTo>
                <a:lnTo>
                  <a:pt x="31585" y="347440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8202357" y="1194096"/>
            <a:ext cx="10530" cy="336913"/>
          </a:xfrm>
          <a:custGeom>
            <a:avLst/>
            <a:gdLst/>
            <a:ahLst/>
            <a:cxnLst/>
            <a:rect l="0" t="0" r="0" b="0"/>
            <a:pathLst>
              <a:path w="10530" h="336913">
                <a:moveTo>
                  <a:pt x="0" y="0"/>
                </a:moveTo>
                <a:lnTo>
                  <a:pt x="1" y="8678"/>
                </a:lnTo>
                <a:lnTo>
                  <a:pt x="1" y="21199"/>
                </a:lnTo>
                <a:lnTo>
                  <a:pt x="1" y="36025"/>
                </a:lnTo>
                <a:lnTo>
                  <a:pt x="1" y="52542"/>
                </a:lnTo>
                <a:lnTo>
                  <a:pt x="1" y="70352"/>
                </a:lnTo>
                <a:lnTo>
                  <a:pt x="1" y="89130"/>
                </a:lnTo>
                <a:lnTo>
                  <a:pt x="1" y="108610"/>
                </a:lnTo>
                <a:lnTo>
                  <a:pt x="1" y="128587"/>
                </a:lnTo>
                <a:lnTo>
                  <a:pt x="1" y="148909"/>
                </a:lnTo>
                <a:lnTo>
                  <a:pt x="5" y="169465"/>
                </a:lnTo>
                <a:lnTo>
                  <a:pt x="177" y="190015"/>
                </a:lnTo>
                <a:lnTo>
                  <a:pt x="826" y="210199"/>
                </a:lnTo>
                <a:lnTo>
                  <a:pt x="2075" y="229842"/>
                </a:lnTo>
                <a:lnTo>
                  <a:pt x="3736" y="248779"/>
                </a:lnTo>
                <a:lnTo>
                  <a:pt x="5562" y="268927"/>
                </a:lnTo>
                <a:lnTo>
                  <a:pt x="7717" y="295410"/>
                </a:lnTo>
                <a:lnTo>
                  <a:pt x="10529" y="336912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8659755" y="1189753"/>
            <a:ext cx="21057" cy="336913"/>
          </a:xfrm>
          <a:custGeom>
            <a:avLst/>
            <a:gdLst/>
            <a:ahLst/>
            <a:cxnLst/>
            <a:rect l="0" t="0" r="0" b="0"/>
            <a:pathLst>
              <a:path w="21057" h="336913">
                <a:moveTo>
                  <a:pt x="0" y="0"/>
                </a:moveTo>
                <a:lnTo>
                  <a:pt x="0" y="11735"/>
                </a:lnTo>
                <a:lnTo>
                  <a:pt x="0" y="22864"/>
                </a:lnTo>
                <a:lnTo>
                  <a:pt x="0" y="34467"/>
                </a:lnTo>
                <a:lnTo>
                  <a:pt x="0" y="46801"/>
                </a:lnTo>
                <a:lnTo>
                  <a:pt x="0" y="60109"/>
                </a:lnTo>
                <a:lnTo>
                  <a:pt x="5" y="74409"/>
                </a:lnTo>
                <a:lnTo>
                  <a:pt x="176" y="89241"/>
                </a:lnTo>
                <a:lnTo>
                  <a:pt x="825" y="103806"/>
                </a:lnTo>
                <a:lnTo>
                  <a:pt x="2075" y="117680"/>
                </a:lnTo>
                <a:lnTo>
                  <a:pt x="3727" y="131112"/>
                </a:lnTo>
                <a:lnTo>
                  <a:pt x="5375" y="144810"/>
                </a:lnTo>
                <a:lnTo>
                  <a:pt x="6778" y="159182"/>
                </a:lnTo>
                <a:lnTo>
                  <a:pt x="7870" y="174463"/>
                </a:lnTo>
                <a:lnTo>
                  <a:pt x="8679" y="190873"/>
                </a:lnTo>
                <a:lnTo>
                  <a:pt x="9256" y="208394"/>
                </a:lnTo>
                <a:lnTo>
                  <a:pt x="9662" y="226535"/>
                </a:lnTo>
                <a:lnTo>
                  <a:pt x="9942" y="244473"/>
                </a:lnTo>
                <a:lnTo>
                  <a:pt x="10136" y="261739"/>
                </a:lnTo>
                <a:lnTo>
                  <a:pt x="10469" y="277837"/>
                </a:lnTo>
                <a:lnTo>
                  <a:pt x="11473" y="293742"/>
                </a:lnTo>
                <a:lnTo>
                  <a:pt x="14355" y="311965"/>
                </a:lnTo>
                <a:lnTo>
                  <a:pt x="21056" y="336912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9064180" y="1191924"/>
            <a:ext cx="10530" cy="347442"/>
          </a:xfrm>
          <a:custGeom>
            <a:avLst/>
            <a:gdLst/>
            <a:ahLst/>
            <a:cxnLst/>
            <a:rect l="0" t="0" r="0" b="0"/>
            <a:pathLst>
              <a:path w="10530" h="347442">
                <a:moveTo>
                  <a:pt x="0" y="0"/>
                </a:moveTo>
                <a:lnTo>
                  <a:pt x="0" y="11869"/>
                </a:lnTo>
                <a:lnTo>
                  <a:pt x="0" y="24279"/>
                </a:lnTo>
                <a:lnTo>
                  <a:pt x="0" y="38461"/>
                </a:lnTo>
                <a:lnTo>
                  <a:pt x="0" y="53996"/>
                </a:lnTo>
                <a:lnTo>
                  <a:pt x="0" y="69992"/>
                </a:lnTo>
                <a:lnTo>
                  <a:pt x="0" y="85884"/>
                </a:lnTo>
                <a:lnTo>
                  <a:pt x="0" y="101778"/>
                </a:lnTo>
                <a:lnTo>
                  <a:pt x="0" y="118261"/>
                </a:lnTo>
                <a:lnTo>
                  <a:pt x="5" y="135641"/>
                </a:lnTo>
                <a:lnTo>
                  <a:pt x="178" y="153922"/>
                </a:lnTo>
                <a:lnTo>
                  <a:pt x="827" y="172965"/>
                </a:lnTo>
                <a:lnTo>
                  <a:pt x="2075" y="192589"/>
                </a:lnTo>
                <a:lnTo>
                  <a:pt x="3729" y="212311"/>
                </a:lnTo>
                <a:lnTo>
                  <a:pt x="5375" y="231392"/>
                </a:lnTo>
                <a:lnTo>
                  <a:pt x="6778" y="249475"/>
                </a:lnTo>
                <a:lnTo>
                  <a:pt x="7874" y="266538"/>
                </a:lnTo>
                <a:lnTo>
                  <a:pt x="8802" y="284692"/>
                </a:lnTo>
                <a:lnTo>
                  <a:pt x="9640" y="308884"/>
                </a:lnTo>
                <a:lnTo>
                  <a:pt x="10529" y="347441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4822512" y="1225681"/>
            <a:ext cx="10530" cy="294799"/>
          </a:xfrm>
          <a:custGeom>
            <a:avLst/>
            <a:gdLst/>
            <a:ahLst/>
            <a:cxnLst/>
            <a:rect l="0" t="0" r="0" b="0"/>
            <a:pathLst>
              <a:path w="10530" h="294799">
                <a:moveTo>
                  <a:pt x="0" y="0"/>
                </a:moveTo>
                <a:lnTo>
                  <a:pt x="0" y="14736"/>
                </a:lnTo>
                <a:lnTo>
                  <a:pt x="0" y="29287"/>
                </a:lnTo>
                <a:lnTo>
                  <a:pt x="0" y="45073"/>
                </a:lnTo>
                <a:lnTo>
                  <a:pt x="0" y="61788"/>
                </a:lnTo>
                <a:lnTo>
                  <a:pt x="0" y="78633"/>
                </a:lnTo>
                <a:lnTo>
                  <a:pt x="5" y="95108"/>
                </a:lnTo>
                <a:lnTo>
                  <a:pt x="177" y="110898"/>
                </a:lnTo>
                <a:lnTo>
                  <a:pt x="826" y="125720"/>
                </a:lnTo>
                <a:lnTo>
                  <a:pt x="2075" y="139548"/>
                </a:lnTo>
                <a:lnTo>
                  <a:pt x="3727" y="153002"/>
                </a:lnTo>
                <a:lnTo>
                  <a:pt x="5375" y="167189"/>
                </a:lnTo>
                <a:lnTo>
                  <a:pt x="6778" y="182664"/>
                </a:lnTo>
                <a:lnTo>
                  <a:pt x="7871" y="199147"/>
                </a:lnTo>
                <a:lnTo>
                  <a:pt x="8679" y="215831"/>
                </a:lnTo>
                <a:lnTo>
                  <a:pt x="9257" y="232183"/>
                </a:lnTo>
                <a:lnTo>
                  <a:pt x="9663" y="247435"/>
                </a:lnTo>
                <a:lnTo>
                  <a:pt x="9986" y="261922"/>
                </a:lnTo>
                <a:lnTo>
                  <a:pt x="10259" y="276909"/>
                </a:lnTo>
                <a:lnTo>
                  <a:pt x="10529" y="294798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9483280" y="1166524"/>
            <a:ext cx="10530" cy="347442"/>
          </a:xfrm>
          <a:custGeom>
            <a:avLst/>
            <a:gdLst/>
            <a:ahLst/>
            <a:cxnLst/>
            <a:rect l="0" t="0" r="0" b="0"/>
            <a:pathLst>
              <a:path w="10530" h="347442">
                <a:moveTo>
                  <a:pt x="0" y="0"/>
                </a:moveTo>
                <a:lnTo>
                  <a:pt x="0" y="11869"/>
                </a:lnTo>
                <a:lnTo>
                  <a:pt x="0" y="24279"/>
                </a:lnTo>
                <a:lnTo>
                  <a:pt x="0" y="38461"/>
                </a:lnTo>
                <a:lnTo>
                  <a:pt x="0" y="53996"/>
                </a:lnTo>
                <a:lnTo>
                  <a:pt x="0" y="69992"/>
                </a:lnTo>
                <a:lnTo>
                  <a:pt x="0" y="85884"/>
                </a:lnTo>
                <a:lnTo>
                  <a:pt x="0" y="101778"/>
                </a:lnTo>
                <a:lnTo>
                  <a:pt x="0" y="118261"/>
                </a:lnTo>
                <a:lnTo>
                  <a:pt x="5" y="135641"/>
                </a:lnTo>
                <a:lnTo>
                  <a:pt x="178" y="153922"/>
                </a:lnTo>
                <a:lnTo>
                  <a:pt x="827" y="172965"/>
                </a:lnTo>
                <a:lnTo>
                  <a:pt x="2075" y="192589"/>
                </a:lnTo>
                <a:lnTo>
                  <a:pt x="3729" y="212311"/>
                </a:lnTo>
                <a:lnTo>
                  <a:pt x="5375" y="231392"/>
                </a:lnTo>
                <a:lnTo>
                  <a:pt x="6778" y="249475"/>
                </a:lnTo>
                <a:lnTo>
                  <a:pt x="7874" y="266538"/>
                </a:lnTo>
                <a:lnTo>
                  <a:pt x="8802" y="284692"/>
                </a:lnTo>
                <a:lnTo>
                  <a:pt x="9640" y="308884"/>
                </a:lnTo>
                <a:lnTo>
                  <a:pt x="10529" y="347441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3449004" y="1568779"/>
            <a:ext cx="1" cy="242156"/>
          </a:xfrm>
          <a:custGeom>
            <a:avLst/>
            <a:gdLst/>
            <a:ahLst/>
            <a:cxnLst/>
            <a:rect l="0" t="0" r="0" b="0"/>
            <a:pathLst>
              <a:path w="1" h="242156">
                <a:moveTo>
                  <a:pt x="0" y="0"/>
                </a:moveTo>
                <a:lnTo>
                  <a:pt x="0" y="11735"/>
                </a:lnTo>
                <a:lnTo>
                  <a:pt x="0" y="22864"/>
                </a:lnTo>
                <a:lnTo>
                  <a:pt x="0" y="34462"/>
                </a:lnTo>
                <a:lnTo>
                  <a:pt x="0" y="46623"/>
                </a:lnTo>
                <a:lnTo>
                  <a:pt x="0" y="59283"/>
                </a:lnTo>
                <a:lnTo>
                  <a:pt x="0" y="72339"/>
                </a:lnTo>
                <a:lnTo>
                  <a:pt x="0" y="85691"/>
                </a:lnTo>
                <a:lnTo>
                  <a:pt x="0" y="99257"/>
                </a:lnTo>
                <a:lnTo>
                  <a:pt x="0" y="112972"/>
                </a:lnTo>
                <a:lnTo>
                  <a:pt x="0" y="126791"/>
                </a:lnTo>
                <a:lnTo>
                  <a:pt x="0" y="140681"/>
                </a:lnTo>
                <a:lnTo>
                  <a:pt x="0" y="154615"/>
                </a:lnTo>
                <a:lnTo>
                  <a:pt x="0" y="168549"/>
                </a:lnTo>
                <a:lnTo>
                  <a:pt x="0" y="184101"/>
                </a:lnTo>
                <a:lnTo>
                  <a:pt x="0" y="205991"/>
                </a:lnTo>
                <a:lnTo>
                  <a:pt x="0" y="242155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6280135" y="1547722"/>
            <a:ext cx="222135" cy="284270"/>
          </a:xfrm>
          <a:custGeom>
            <a:avLst/>
            <a:gdLst/>
            <a:ahLst/>
            <a:cxnLst/>
            <a:rect l="0" t="0" r="0" b="0"/>
            <a:pathLst>
              <a:path w="222135" h="284270">
                <a:moveTo>
                  <a:pt x="64206" y="0"/>
                </a:moveTo>
                <a:lnTo>
                  <a:pt x="55538" y="5934"/>
                </a:lnTo>
                <a:lnTo>
                  <a:pt x="48473" y="12139"/>
                </a:lnTo>
                <a:lnTo>
                  <a:pt x="42392" y="19159"/>
                </a:lnTo>
                <a:lnTo>
                  <a:pt x="37923" y="24322"/>
                </a:lnTo>
                <a:lnTo>
                  <a:pt x="36261" y="24698"/>
                </a:lnTo>
                <a:lnTo>
                  <a:pt x="37309" y="21871"/>
                </a:lnTo>
                <a:lnTo>
                  <a:pt x="40526" y="17445"/>
                </a:lnTo>
                <a:lnTo>
                  <a:pt x="45574" y="12508"/>
                </a:lnTo>
                <a:lnTo>
                  <a:pt x="52116" y="7625"/>
                </a:lnTo>
                <a:lnTo>
                  <a:pt x="59648" y="3486"/>
                </a:lnTo>
                <a:lnTo>
                  <a:pt x="67562" y="1046"/>
                </a:lnTo>
                <a:lnTo>
                  <a:pt x="75479" y="661"/>
                </a:lnTo>
                <a:lnTo>
                  <a:pt x="83087" y="2348"/>
                </a:lnTo>
                <a:lnTo>
                  <a:pt x="90045" y="6061"/>
                </a:lnTo>
                <a:lnTo>
                  <a:pt x="96242" y="11555"/>
                </a:lnTo>
                <a:lnTo>
                  <a:pt x="101743" y="18479"/>
                </a:lnTo>
                <a:lnTo>
                  <a:pt x="106680" y="26479"/>
                </a:lnTo>
                <a:lnTo>
                  <a:pt x="111187" y="35264"/>
                </a:lnTo>
                <a:lnTo>
                  <a:pt x="115215" y="44770"/>
                </a:lnTo>
                <a:lnTo>
                  <a:pt x="118550" y="55135"/>
                </a:lnTo>
                <a:lnTo>
                  <a:pt x="121123" y="66369"/>
                </a:lnTo>
                <a:lnTo>
                  <a:pt x="122852" y="78353"/>
                </a:lnTo>
                <a:lnTo>
                  <a:pt x="123562" y="90930"/>
                </a:lnTo>
                <a:lnTo>
                  <a:pt x="123265" y="103948"/>
                </a:lnTo>
                <a:lnTo>
                  <a:pt x="122270" y="117284"/>
                </a:lnTo>
                <a:lnTo>
                  <a:pt x="121071" y="130842"/>
                </a:lnTo>
                <a:lnTo>
                  <a:pt x="119963" y="144551"/>
                </a:lnTo>
                <a:lnTo>
                  <a:pt x="118731" y="158196"/>
                </a:lnTo>
                <a:lnTo>
                  <a:pt x="116766" y="171438"/>
                </a:lnTo>
                <a:lnTo>
                  <a:pt x="113774" y="184124"/>
                </a:lnTo>
                <a:lnTo>
                  <a:pt x="109780" y="196270"/>
                </a:lnTo>
                <a:lnTo>
                  <a:pt x="104949" y="207967"/>
                </a:lnTo>
                <a:lnTo>
                  <a:pt x="99474" y="219315"/>
                </a:lnTo>
                <a:lnTo>
                  <a:pt x="93527" y="230242"/>
                </a:lnTo>
                <a:lnTo>
                  <a:pt x="87243" y="240514"/>
                </a:lnTo>
                <a:lnTo>
                  <a:pt x="80719" y="250042"/>
                </a:lnTo>
                <a:lnTo>
                  <a:pt x="73866" y="258407"/>
                </a:lnTo>
                <a:lnTo>
                  <a:pt x="66426" y="264816"/>
                </a:lnTo>
                <a:lnTo>
                  <a:pt x="58312" y="269005"/>
                </a:lnTo>
                <a:lnTo>
                  <a:pt x="49743" y="271021"/>
                </a:lnTo>
                <a:lnTo>
                  <a:pt x="41144" y="270944"/>
                </a:lnTo>
                <a:lnTo>
                  <a:pt x="32773" y="269037"/>
                </a:lnTo>
                <a:lnTo>
                  <a:pt x="24865" y="265505"/>
                </a:lnTo>
                <a:lnTo>
                  <a:pt x="17707" y="260402"/>
                </a:lnTo>
                <a:lnTo>
                  <a:pt x="11386" y="253901"/>
                </a:lnTo>
                <a:lnTo>
                  <a:pt x="6142" y="246268"/>
                </a:lnTo>
                <a:lnTo>
                  <a:pt x="2443" y="237775"/>
                </a:lnTo>
                <a:lnTo>
                  <a:pt x="404" y="228660"/>
                </a:lnTo>
                <a:lnTo>
                  <a:pt x="0" y="219270"/>
                </a:lnTo>
                <a:lnTo>
                  <a:pt x="1241" y="210046"/>
                </a:lnTo>
                <a:lnTo>
                  <a:pt x="3973" y="201223"/>
                </a:lnTo>
                <a:lnTo>
                  <a:pt x="8246" y="193165"/>
                </a:lnTo>
                <a:lnTo>
                  <a:pt x="14387" y="186430"/>
                </a:lnTo>
                <a:lnTo>
                  <a:pt x="22402" y="181208"/>
                </a:lnTo>
                <a:lnTo>
                  <a:pt x="31868" y="177685"/>
                </a:lnTo>
                <a:lnTo>
                  <a:pt x="42130" y="176211"/>
                </a:lnTo>
                <a:lnTo>
                  <a:pt x="52729" y="176780"/>
                </a:lnTo>
                <a:lnTo>
                  <a:pt x="63267" y="179262"/>
                </a:lnTo>
                <a:lnTo>
                  <a:pt x="73335" y="183586"/>
                </a:lnTo>
                <a:lnTo>
                  <a:pt x="82769" y="189523"/>
                </a:lnTo>
                <a:lnTo>
                  <a:pt x="91594" y="196592"/>
                </a:lnTo>
                <a:lnTo>
                  <a:pt x="99916" y="204165"/>
                </a:lnTo>
                <a:lnTo>
                  <a:pt x="107852" y="211850"/>
                </a:lnTo>
                <a:lnTo>
                  <a:pt x="115507" y="219635"/>
                </a:lnTo>
                <a:lnTo>
                  <a:pt x="122962" y="227774"/>
                </a:lnTo>
                <a:lnTo>
                  <a:pt x="130281" y="236390"/>
                </a:lnTo>
                <a:lnTo>
                  <a:pt x="137674" y="245142"/>
                </a:lnTo>
                <a:lnTo>
                  <a:pt x="145476" y="253340"/>
                </a:lnTo>
                <a:lnTo>
                  <a:pt x="153839" y="260627"/>
                </a:lnTo>
                <a:lnTo>
                  <a:pt x="162864" y="266844"/>
                </a:lnTo>
                <a:lnTo>
                  <a:pt x="173893" y="272462"/>
                </a:lnTo>
                <a:lnTo>
                  <a:pt x="191249" y="277970"/>
                </a:lnTo>
                <a:lnTo>
                  <a:pt x="222134" y="284269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810694" y="1313886"/>
            <a:ext cx="194692" cy="591773"/>
            <a:chOff x="810694" y="1313886"/>
            <a:chExt cx="194692" cy="591773"/>
          </a:xfrm>
        </p:grpSpPr>
        <p:sp>
          <p:nvSpPr>
            <p:cNvPr id="30" name="Freeform 29"/>
            <p:cNvSpPr/>
            <p:nvPr/>
          </p:nvSpPr>
          <p:spPr>
            <a:xfrm>
              <a:off x="883563" y="1313886"/>
              <a:ext cx="121823" cy="116043"/>
            </a:xfrm>
            <a:custGeom>
              <a:avLst/>
              <a:gdLst/>
              <a:ahLst/>
              <a:cxnLst/>
              <a:rect l="0" t="0" r="0" b="0"/>
              <a:pathLst>
                <a:path w="121823" h="116043">
                  <a:moveTo>
                    <a:pt x="85058" y="23233"/>
                  </a:moveTo>
                  <a:lnTo>
                    <a:pt x="79057" y="17499"/>
                  </a:lnTo>
                  <a:lnTo>
                    <a:pt x="72212" y="13215"/>
                  </a:lnTo>
                  <a:lnTo>
                    <a:pt x="63829" y="10018"/>
                  </a:lnTo>
                  <a:lnTo>
                    <a:pt x="54374" y="8003"/>
                  </a:lnTo>
                  <a:lnTo>
                    <a:pt x="44708" y="7603"/>
                  </a:lnTo>
                  <a:lnTo>
                    <a:pt x="35358" y="8918"/>
                  </a:lnTo>
                  <a:lnTo>
                    <a:pt x="26659" y="11913"/>
                  </a:lnTo>
                  <a:lnTo>
                    <a:pt x="18903" y="16587"/>
                  </a:lnTo>
                  <a:lnTo>
                    <a:pt x="12149" y="22770"/>
                  </a:lnTo>
                  <a:lnTo>
                    <a:pt x="6600" y="30343"/>
                  </a:lnTo>
                  <a:lnTo>
                    <a:pt x="2688" y="39320"/>
                  </a:lnTo>
                  <a:lnTo>
                    <a:pt x="503" y="49570"/>
                  </a:lnTo>
                  <a:lnTo>
                    <a:pt x="0" y="60535"/>
                  </a:lnTo>
                  <a:lnTo>
                    <a:pt x="1174" y="71355"/>
                  </a:lnTo>
                  <a:lnTo>
                    <a:pt x="3861" y="81544"/>
                  </a:lnTo>
                  <a:lnTo>
                    <a:pt x="8103" y="90671"/>
                  </a:lnTo>
                  <a:lnTo>
                    <a:pt x="14224" y="98197"/>
                  </a:lnTo>
                  <a:lnTo>
                    <a:pt x="22225" y="103991"/>
                  </a:lnTo>
                  <a:lnTo>
                    <a:pt x="31682" y="108085"/>
                  </a:lnTo>
                  <a:lnTo>
                    <a:pt x="41938" y="110482"/>
                  </a:lnTo>
                  <a:lnTo>
                    <a:pt x="52532" y="111355"/>
                  </a:lnTo>
                  <a:lnTo>
                    <a:pt x="63067" y="110825"/>
                  </a:lnTo>
                  <a:lnTo>
                    <a:pt x="73134" y="108884"/>
                  </a:lnTo>
                  <a:lnTo>
                    <a:pt x="82562" y="105652"/>
                  </a:lnTo>
                  <a:lnTo>
                    <a:pt x="91214" y="101195"/>
                  </a:lnTo>
                  <a:lnTo>
                    <a:pt x="98887" y="95455"/>
                  </a:lnTo>
                  <a:lnTo>
                    <a:pt x="105565" y="88515"/>
                  </a:lnTo>
                  <a:lnTo>
                    <a:pt x="111221" y="80414"/>
                  </a:lnTo>
                  <a:lnTo>
                    <a:pt x="115731" y="71074"/>
                  </a:lnTo>
                  <a:lnTo>
                    <a:pt x="119127" y="60577"/>
                  </a:lnTo>
                  <a:lnTo>
                    <a:pt x="121257" y="49444"/>
                  </a:lnTo>
                  <a:lnTo>
                    <a:pt x="121714" y="38512"/>
                  </a:lnTo>
                  <a:lnTo>
                    <a:pt x="120418" y="28247"/>
                  </a:lnTo>
                  <a:lnTo>
                    <a:pt x="117259" y="19068"/>
                  </a:lnTo>
                  <a:lnTo>
                    <a:pt x="111940" y="11508"/>
                  </a:lnTo>
                  <a:lnTo>
                    <a:pt x="104513" y="5695"/>
                  </a:lnTo>
                  <a:lnTo>
                    <a:pt x="95459" y="1759"/>
                  </a:lnTo>
                  <a:lnTo>
                    <a:pt x="85481" y="0"/>
                  </a:lnTo>
                  <a:lnTo>
                    <a:pt x="75077" y="374"/>
                  </a:lnTo>
                  <a:lnTo>
                    <a:pt x="64670" y="2725"/>
                  </a:lnTo>
                  <a:lnTo>
                    <a:pt x="54691" y="6959"/>
                  </a:lnTo>
                  <a:lnTo>
                    <a:pt x="45331" y="12846"/>
                  </a:lnTo>
                  <a:lnTo>
                    <a:pt x="37064" y="20219"/>
                  </a:lnTo>
                  <a:lnTo>
                    <a:pt x="30714" y="29063"/>
                  </a:lnTo>
                  <a:lnTo>
                    <a:pt x="26560" y="39223"/>
                  </a:lnTo>
                  <a:lnTo>
                    <a:pt x="24567" y="50128"/>
                  </a:lnTo>
                  <a:lnTo>
                    <a:pt x="24658" y="60907"/>
                  </a:lnTo>
                  <a:lnTo>
                    <a:pt x="26570" y="71078"/>
                  </a:lnTo>
                  <a:lnTo>
                    <a:pt x="29934" y="80533"/>
                  </a:lnTo>
                  <a:lnTo>
                    <a:pt x="34393" y="89344"/>
                  </a:lnTo>
                  <a:lnTo>
                    <a:pt x="39647" y="97628"/>
                  </a:lnTo>
                  <a:lnTo>
                    <a:pt x="45630" y="105022"/>
                  </a:lnTo>
                  <a:lnTo>
                    <a:pt x="52475" y="110711"/>
                  </a:lnTo>
                  <a:lnTo>
                    <a:pt x="60188" y="114387"/>
                  </a:lnTo>
                  <a:lnTo>
                    <a:pt x="68486" y="116042"/>
                  </a:lnTo>
                  <a:lnTo>
                    <a:pt x="76903" y="115716"/>
                  </a:lnTo>
                  <a:lnTo>
                    <a:pt x="85152" y="113638"/>
                  </a:lnTo>
                  <a:lnTo>
                    <a:pt x="92978" y="109991"/>
                  </a:lnTo>
                  <a:lnTo>
                    <a:pt x="100081" y="104810"/>
                  </a:lnTo>
                  <a:lnTo>
                    <a:pt x="106370" y="98252"/>
                  </a:lnTo>
                  <a:lnTo>
                    <a:pt x="111763" y="90411"/>
                  </a:lnTo>
                  <a:lnTo>
                    <a:pt x="116094" y="81246"/>
                  </a:lnTo>
                  <a:lnTo>
                    <a:pt x="119371" y="70866"/>
                  </a:lnTo>
                  <a:lnTo>
                    <a:pt x="121420" y="59813"/>
                  </a:lnTo>
                  <a:lnTo>
                    <a:pt x="121822" y="48933"/>
                  </a:lnTo>
                  <a:lnTo>
                    <a:pt x="120495" y="38699"/>
                  </a:lnTo>
                  <a:lnTo>
                    <a:pt x="117485" y="29372"/>
                  </a:lnTo>
                  <a:lnTo>
                    <a:pt x="112798" y="21179"/>
                  </a:lnTo>
                  <a:lnTo>
                    <a:pt x="106609" y="14124"/>
                  </a:lnTo>
                  <a:lnTo>
                    <a:pt x="99201" y="8369"/>
                  </a:lnTo>
                  <a:lnTo>
                    <a:pt x="90866" y="4318"/>
                  </a:lnTo>
                  <a:lnTo>
                    <a:pt x="81861" y="2040"/>
                  </a:lnTo>
                  <a:lnTo>
                    <a:pt x="72546" y="1473"/>
                  </a:lnTo>
                  <a:lnTo>
                    <a:pt x="63373" y="2605"/>
                  </a:lnTo>
                  <a:lnTo>
                    <a:pt x="54580" y="5258"/>
                  </a:lnTo>
                  <a:lnTo>
                    <a:pt x="46372" y="9309"/>
                  </a:lnTo>
                  <a:lnTo>
                    <a:pt x="39005" y="14769"/>
                  </a:lnTo>
                  <a:lnTo>
                    <a:pt x="32540" y="21513"/>
                  </a:lnTo>
                  <a:lnTo>
                    <a:pt x="27198" y="29312"/>
                  </a:lnTo>
                  <a:lnTo>
                    <a:pt x="23432" y="37915"/>
                  </a:lnTo>
                  <a:lnTo>
                    <a:pt x="21348" y="47105"/>
                  </a:lnTo>
                  <a:lnTo>
                    <a:pt x="20914" y="56545"/>
                  </a:lnTo>
                  <a:lnTo>
                    <a:pt x="22135" y="65803"/>
                  </a:lnTo>
                  <a:lnTo>
                    <a:pt x="24853" y="74648"/>
                  </a:lnTo>
                  <a:lnTo>
                    <a:pt x="29117" y="82721"/>
                  </a:lnTo>
                  <a:lnTo>
                    <a:pt x="35252" y="89466"/>
                  </a:lnTo>
                  <a:lnTo>
                    <a:pt x="43259" y="94695"/>
                  </a:lnTo>
                  <a:lnTo>
                    <a:pt x="52548" y="98222"/>
                  </a:lnTo>
                  <a:lnTo>
                    <a:pt x="62160" y="99700"/>
                  </a:lnTo>
                  <a:lnTo>
                    <a:pt x="71505" y="99133"/>
                  </a:lnTo>
                  <a:lnTo>
                    <a:pt x="80216" y="96652"/>
                  </a:lnTo>
                  <a:lnTo>
                    <a:pt x="87987" y="92329"/>
                  </a:lnTo>
                  <a:lnTo>
                    <a:pt x="94756" y="86387"/>
                  </a:lnTo>
                  <a:lnTo>
                    <a:pt x="100317" y="79147"/>
                  </a:lnTo>
                  <a:lnTo>
                    <a:pt x="104237" y="70925"/>
                  </a:lnTo>
                  <a:lnTo>
                    <a:pt x="106419" y="62005"/>
                  </a:lnTo>
                  <a:lnTo>
                    <a:pt x="106581" y="53086"/>
                  </a:lnTo>
                  <a:lnTo>
                    <a:pt x="104114" y="45244"/>
                  </a:lnTo>
                  <a:lnTo>
                    <a:pt x="98941" y="38985"/>
                  </a:lnTo>
                  <a:lnTo>
                    <a:pt x="91740" y="34616"/>
                  </a:lnTo>
                  <a:lnTo>
                    <a:pt x="83620" y="32501"/>
                  </a:lnTo>
                  <a:lnTo>
                    <a:pt x="75330" y="32608"/>
                  </a:lnTo>
                  <a:lnTo>
                    <a:pt x="67685" y="34933"/>
                  </a:lnTo>
                  <a:lnTo>
                    <a:pt x="61703" y="39675"/>
                  </a:lnTo>
                  <a:lnTo>
                    <a:pt x="57786" y="46690"/>
                  </a:lnTo>
                  <a:lnTo>
                    <a:pt x="56499" y="54728"/>
                  </a:lnTo>
                  <a:lnTo>
                    <a:pt x="58332" y="60553"/>
                  </a:lnTo>
                  <a:lnTo>
                    <a:pt x="61561" y="61848"/>
                  </a:lnTo>
                  <a:lnTo>
                    <a:pt x="63856" y="59418"/>
                  </a:lnTo>
                  <a:lnTo>
                    <a:pt x="63920" y="55280"/>
                  </a:lnTo>
                  <a:lnTo>
                    <a:pt x="61271" y="52689"/>
                  </a:lnTo>
                  <a:lnTo>
                    <a:pt x="58473" y="54072"/>
                  </a:lnTo>
                  <a:lnTo>
                    <a:pt x="59384" y="58305"/>
                  </a:lnTo>
                  <a:lnTo>
                    <a:pt x="64422" y="62165"/>
                  </a:lnTo>
                  <a:lnTo>
                    <a:pt x="69418" y="63549"/>
                  </a:lnTo>
                  <a:lnTo>
                    <a:pt x="70739" y="63292"/>
                  </a:lnTo>
                  <a:lnTo>
                    <a:pt x="64031" y="62924"/>
                  </a:lnTo>
                  <a:lnTo>
                    <a:pt x="42944" y="65347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10694" y="1674031"/>
              <a:ext cx="189514" cy="231628"/>
            </a:xfrm>
            <a:custGeom>
              <a:avLst/>
              <a:gdLst/>
              <a:ahLst/>
              <a:cxnLst/>
              <a:rect l="0" t="0" r="0" b="0"/>
              <a:pathLst>
                <a:path w="189514" h="231628">
                  <a:moveTo>
                    <a:pt x="189513" y="0"/>
                  </a:moveTo>
                  <a:lnTo>
                    <a:pt x="180779" y="5934"/>
                  </a:lnTo>
                  <a:lnTo>
                    <a:pt x="173072" y="12139"/>
                  </a:lnTo>
                  <a:lnTo>
                    <a:pt x="165670" y="19235"/>
                  </a:lnTo>
                  <a:lnTo>
                    <a:pt x="158409" y="27175"/>
                  </a:lnTo>
                  <a:lnTo>
                    <a:pt x="151230" y="35821"/>
                  </a:lnTo>
                  <a:lnTo>
                    <a:pt x="144105" y="45011"/>
                  </a:lnTo>
                  <a:lnTo>
                    <a:pt x="137014" y="54438"/>
                  </a:lnTo>
                  <a:lnTo>
                    <a:pt x="129947" y="63679"/>
                  </a:lnTo>
                  <a:lnTo>
                    <a:pt x="122897" y="72524"/>
                  </a:lnTo>
                  <a:lnTo>
                    <a:pt x="115856" y="81104"/>
                  </a:lnTo>
                  <a:lnTo>
                    <a:pt x="108823" y="89786"/>
                  </a:lnTo>
                  <a:lnTo>
                    <a:pt x="101794" y="98778"/>
                  </a:lnTo>
                  <a:lnTo>
                    <a:pt x="94769" y="108124"/>
                  </a:lnTo>
                  <a:lnTo>
                    <a:pt x="87746" y="117784"/>
                  </a:lnTo>
                  <a:lnTo>
                    <a:pt x="80724" y="127694"/>
                  </a:lnTo>
                  <a:lnTo>
                    <a:pt x="73703" y="137791"/>
                  </a:lnTo>
                  <a:lnTo>
                    <a:pt x="66683" y="148022"/>
                  </a:lnTo>
                  <a:lnTo>
                    <a:pt x="59658" y="158343"/>
                  </a:lnTo>
                  <a:lnTo>
                    <a:pt x="52466" y="168561"/>
                  </a:lnTo>
                  <a:lnTo>
                    <a:pt x="44798" y="178348"/>
                  </a:lnTo>
                  <a:lnTo>
                    <a:pt x="36540" y="187556"/>
                  </a:lnTo>
                  <a:lnTo>
                    <a:pt x="28180" y="196101"/>
                  </a:lnTo>
                  <a:lnTo>
                    <a:pt x="19904" y="204818"/>
                  </a:lnTo>
                  <a:lnTo>
                    <a:pt x="10981" y="21558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42279" y="1663502"/>
              <a:ext cx="157929" cy="242157"/>
            </a:xfrm>
            <a:custGeom>
              <a:avLst/>
              <a:gdLst/>
              <a:ahLst/>
              <a:cxnLst/>
              <a:rect l="0" t="0" r="0" b="0"/>
              <a:pathLst>
                <a:path w="157929" h="242157">
                  <a:moveTo>
                    <a:pt x="0" y="0"/>
                  </a:moveTo>
                  <a:lnTo>
                    <a:pt x="3001" y="8802"/>
                  </a:lnTo>
                  <a:lnTo>
                    <a:pt x="6424" y="17148"/>
                  </a:lnTo>
                  <a:lnTo>
                    <a:pt x="10624" y="25852"/>
                  </a:lnTo>
                  <a:lnTo>
                    <a:pt x="15697" y="35145"/>
                  </a:lnTo>
                  <a:lnTo>
                    <a:pt x="21827" y="45288"/>
                  </a:lnTo>
                  <a:lnTo>
                    <a:pt x="29006" y="56329"/>
                  </a:lnTo>
                  <a:lnTo>
                    <a:pt x="36920" y="67996"/>
                  </a:lnTo>
                  <a:lnTo>
                    <a:pt x="45067" y="79818"/>
                  </a:lnTo>
                  <a:lnTo>
                    <a:pt x="53134" y="91507"/>
                  </a:lnTo>
                  <a:lnTo>
                    <a:pt x="61005" y="102964"/>
                  </a:lnTo>
                  <a:lnTo>
                    <a:pt x="68670" y="114190"/>
                  </a:lnTo>
                  <a:lnTo>
                    <a:pt x="76158" y="125221"/>
                  </a:lnTo>
                  <a:lnTo>
                    <a:pt x="83509" y="136105"/>
                  </a:lnTo>
                  <a:lnTo>
                    <a:pt x="90759" y="146880"/>
                  </a:lnTo>
                  <a:lnTo>
                    <a:pt x="97936" y="157577"/>
                  </a:lnTo>
                  <a:lnTo>
                    <a:pt x="105063" y="168220"/>
                  </a:lnTo>
                  <a:lnTo>
                    <a:pt x="112155" y="178826"/>
                  </a:lnTo>
                  <a:lnTo>
                    <a:pt x="119219" y="189398"/>
                  </a:lnTo>
                  <a:lnTo>
                    <a:pt x="126151" y="199681"/>
                  </a:lnTo>
                  <a:lnTo>
                    <a:pt x="133528" y="210285"/>
                  </a:lnTo>
                  <a:lnTo>
                    <a:pt x="143117" y="223258"/>
                  </a:lnTo>
                  <a:lnTo>
                    <a:pt x="157928" y="242156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8986336" y="1291015"/>
            <a:ext cx="136407" cy="134442"/>
          </a:xfrm>
          <a:custGeom>
            <a:avLst/>
            <a:gdLst/>
            <a:ahLst/>
            <a:cxnLst/>
            <a:rect l="0" t="0" r="0" b="0"/>
            <a:pathLst>
              <a:path w="136407" h="134442">
                <a:moveTo>
                  <a:pt x="110286" y="35575"/>
                </a:moveTo>
                <a:lnTo>
                  <a:pt x="104418" y="29708"/>
                </a:lnTo>
                <a:lnTo>
                  <a:pt x="98854" y="24143"/>
                </a:lnTo>
                <a:lnTo>
                  <a:pt x="93045" y="18353"/>
                </a:lnTo>
                <a:lnTo>
                  <a:pt x="86619" y="12618"/>
                </a:lnTo>
                <a:lnTo>
                  <a:pt x="78992" y="7585"/>
                </a:lnTo>
                <a:lnTo>
                  <a:pt x="69967" y="3572"/>
                </a:lnTo>
                <a:lnTo>
                  <a:pt x="59986" y="893"/>
                </a:lnTo>
                <a:lnTo>
                  <a:pt x="49907" y="0"/>
                </a:lnTo>
                <a:lnTo>
                  <a:pt x="40248" y="966"/>
                </a:lnTo>
                <a:lnTo>
                  <a:pt x="31327" y="3717"/>
                </a:lnTo>
                <a:lnTo>
                  <a:pt x="23414" y="8222"/>
                </a:lnTo>
                <a:lnTo>
                  <a:pt x="16546" y="14291"/>
                </a:lnTo>
                <a:lnTo>
                  <a:pt x="10749" y="21787"/>
                </a:lnTo>
                <a:lnTo>
                  <a:pt x="6138" y="30712"/>
                </a:lnTo>
                <a:lnTo>
                  <a:pt x="2670" y="40931"/>
                </a:lnTo>
                <a:lnTo>
                  <a:pt x="492" y="52046"/>
                </a:lnTo>
                <a:lnTo>
                  <a:pt x="0" y="63498"/>
                </a:lnTo>
                <a:lnTo>
                  <a:pt x="1265" y="74934"/>
                </a:lnTo>
                <a:lnTo>
                  <a:pt x="4062" y="86053"/>
                </a:lnTo>
                <a:lnTo>
                  <a:pt x="8073" y="96519"/>
                </a:lnTo>
                <a:lnTo>
                  <a:pt x="13001" y="106215"/>
                </a:lnTo>
                <a:lnTo>
                  <a:pt x="18918" y="114877"/>
                </a:lnTo>
                <a:lnTo>
                  <a:pt x="26245" y="122026"/>
                </a:lnTo>
                <a:lnTo>
                  <a:pt x="35095" y="127534"/>
                </a:lnTo>
                <a:lnTo>
                  <a:pt x="45140" y="131420"/>
                </a:lnTo>
                <a:lnTo>
                  <a:pt x="55799" y="133671"/>
                </a:lnTo>
                <a:lnTo>
                  <a:pt x="66668" y="134441"/>
                </a:lnTo>
                <a:lnTo>
                  <a:pt x="77389" y="133842"/>
                </a:lnTo>
                <a:lnTo>
                  <a:pt x="87579" y="131853"/>
                </a:lnTo>
                <a:lnTo>
                  <a:pt x="97091" y="128589"/>
                </a:lnTo>
                <a:lnTo>
                  <a:pt x="105800" y="124110"/>
                </a:lnTo>
                <a:lnTo>
                  <a:pt x="113510" y="118356"/>
                </a:lnTo>
                <a:lnTo>
                  <a:pt x="120214" y="111406"/>
                </a:lnTo>
                <a:lnTo>
                  <a:pt x="125887" y="103299"/>
                </a:lnTo>
                <a:lnTo>
                  <a:pt x="130407" y="93954"/>
                </a:lnTo>
                <a:lnTo>
                  <a:pt x="133811" y="83454"/>
                </a:lnTo>
                <a:lnTo>
                  <a:pt x="135946" y="72319"/>
                </a:lnTo>
                <a:lnTo>
                  <a:pt x="136406" y="61385"/>
                </a:lnTo>
                <a:lnTo>
                  <a:pt x="135121" y="51110"/>
                </a:lnTo>
                <a:lnTo>
                  <a:pt x="132309" y="41586"/>
                </a:lnTo>
                <a:lnTo>
                  <a:pt x="128289" y="32728"/>
                </a:lnTo>
                <a:lnTo>
                  <a:pt x="123355" y="24409"/>
                </a:lnTo>
                <a:lnTo>
                  <a:pt x="117433" y="16822"/>
                </a:lnTo>
                <a:lnTo>
                  <a:pt x="110104" y="10469"/>
                </a:lnTo>
                <a:lnTo>
                  <a:pt x="101257" y="5536"/>
                </a:lnTo>
                <a:lnTo>
                  <a:pt x="91383" y="2222"/>
                </a:lnTo>
                <a:lnTo>
                  <a:pt x="81372" y="896"/>
                </a:lnTo>
                <a:lnTo>
                  <a:pt x="71752" y="1563"/>
                </a:lnTo>
                <a:lnTo>
                  <a:pt x="62683" y="3943"/>
                </a:lnTo>
                <a:lnTo>
                  <a:pt x="54140" y="7667"/>
                </a:lnTo>
                <a:lnTo>
                  <a:pt x="46035" y="12397"/>
                </a:lnTo>
                <a:lnTo>
                  <a:pt x="38592" y="18180"/>
                </a:lnTo>
                <a:lnTo>
                  <a:pt x="32338" y="25417"/>
                </a:lnTo>
                <a:lnTo>
                  <a:pt x="27465" y="34207"/>
                </a:lnTo>
                <a:lnTo>
                  <a:pt x="24023" y="44211"/>
                </a:lnTo>
                <a:lnTo>
                  <a:pt x="22079" y="54843"/>
                </a:lnTo>
                <a:lnTo>
                  <a:pt x="21521" y="65689"/>
                </a:lnTo>
                <a:lnTo>
                  <a:pt x="22435" y="76224"/>
                </a:lnTo>
                <a:lnTo>
                  <a:pt x="25168" y="85759"/>
                </a:lnTo>
                <a:lnTo>
                  <a:pt x="29745" y="94008"/>
                </a:lnTo>
                <a:lnTo>
                  <a:pt x="35919" y="100714"/>
                </a:lnTo>
                <a:lnTo>
                  <a:pt x="43351" y="105477"/>
                </a:lnTo>
                <a:lnTo>
                  <a:pt x="51713" y="108269"/>
                </a:lnTo>
                <a:lnTo>
                  <a:pt x="60581" y="109197"/>
                </a:lnTo>
                <a:lnTo>
                  <a:pt x="69445" y="108317"/>
                </a:lnTo>
                <a:lnTo>
                  <a:pt x="78023" y="105830"/>
                </a:lnTo>
                <a:lnTo>
                  <a:pt x="85916" y="101723"/>
                </a:lnTo>
                <a:lnTo>
                  <a:pt x="92539" y="95694"/>
                </a:lnTo>
                <a:lnTo>
                  <a:pt x="97690" y="87755"/>
                </a:lnTo>
                <a:lnTo>
                  <a:pt x="101336" y="78340"/>
                </a:lnTo>
                <a:lnTo>
                  <a:pt x="103425" y="68112"/>
                </a:lnTo>
                <a:lnTo>
                  <a:pt x="104081" y="57535"/>
                </a:lnTo>
                <a:lnTo>
                  <a:pt x="103237" y="47013"/>
                </a:lnTo>
                <a:lnTo>
                  <a:pt x="100551" y="36955"/>
                </a:lnTo>
                <a:lnTo>
                  <a:pt x="96010" y="27545"/>
                </a:lnTo>
                <a:lnTo>
                  <a:pt x="90030" y="19416"/>
                </a:lnTo>
                <a:lnTo>
                  <a:pt x="83260" y="13691"/>
                </a:lnTo>
                <a:lnTo>
                  <a:pt x="76156" y="10769"/>
                </a:lnTo>
                <a:lnTo>
                  <a:pt x="68948" y="10418"/>
                </a:lnTo>
                <a:lnTo>
                  <a:pt x="61735" y="12150"/>
                </a:lnTo>
                <a:lnTo>
                  <a:pt x="54564" y="15469"/>
                </a:lnTo>
                <a:lnTo>
                  <a:pt x="47766" y="20269"/>
                </a:lnTo>
                <a:lnTo>
                  <a:pt x="41953" y="26830"/>
                </a:lnTo>
                <a:lnTo>
                  <a:pt x="37386" y="35154"/>
                </a:lnTo>
                <a:lnTo>
                  <a:pt x="34318" y="44673"/>
                </a:lnTo>
                <a:lnTo>
                  <a:pt x="33156" y="54445"/>
                </a:lnTo>
                <a:lnTo>
                  <a:pt x="33940" y="63892"/>
                </a:lnTo>
                <a:lnTo>
                  <a:pt x="36567" y="72334"/>
                </a:lnTo>
                <a:lnTo>
                  <a:pt x="40989" y="78860"/>
                </a:lnTo>
                <a:lnTo>
                  <a:pt x="46991" y="83158"/>
                </a:lnTo>
                <a:lnTo>
                  <a:pt x="54105" y="85091"/>
                </a:lnTo>
                <a:lnTo>
                  <a:pt x="61707" y="84434"/>
                </a:lnTo>
                <a:lnTo>
                  <a:pt x="69394" y="81324"/>
                </a:lnTo>
                <a:lnTo>
                  <a:pt x="76501" y="76002"/>
                </a:lnTo>
                <a:lnTo>
                  <a:pt x="82056" y="68627"/>
                </a:lnTo>
                <a:lnTo>
                  <a:pt x="85664" y="59510"/>
                </a:lnTo>
                <a:lnTo>
                  <a:pt x="87118" y="49833"/>
                </a:lnTo>
                <a:lnTo>
                  <a:pt x="86133" y="41485"/>
                </a:lnTo>
                <a:lnTo>
                  <a:pt x="82811" y="35412"/>
                </a:lnTo>
                <a:lnTo>
                  <a:pt x="77856" y="32002"/>
                </a:lnTo>
                <a:lnTo>
                  <a:pt x="72323" y="31528"/>
                </a:lnTo>
                <a:lnTo>
                  <a:pt x="66863" y="33775"/>
                </a:lnTo>
                <a:lnTo>
                  <a:pt x="61357" y="37224"/>
                </a:lnTo>
                <a:lnTo>
                  <a:pt x="56219" y="40952"/>
                </a:lnTo>
                <a:lnTo>
                  <a:pt x="53574" y="45693"/>
                </a:lnTo>
                <a:lnTo>
                  <a:pt x="54409" y="48888"/>
                </a:lnTo>
                <a:lnTo>
                  <a:pt x="56075" y="49341"/>
                </a:lnTo>
                <a:lnTo>
                  <a:pt x="56874" y="48605"/>
                </a:lnTo>
                <a:lnTo>
                  <a:pt x="57997" y="45784"/>
                </a:lnTo>
                <a:lnTo>
                  <a:pt x="58813" y="38890"/>
                </a:lnTo>
                <a:lnTo>
                  <a:pt x="57643" y="2504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8971879" y="1707002"/>
            <a:ext cx="240557" cy="240771"/>
          </a:xfrm>
          <a:custGeom>
            <a:avLst/>
            <a:gdLst/>
            <a:ahLst/>
            <a:cxnLst/>
            <a:rect l="0" t="0" r="0" b="0"/>
            <a:pathLst>
              <a:path w="240557" h="240771">
                <a:moveTo>
                  <a:pt x="19458" y="51257"/>
                </a:moveTo>
                <a:lnTo>
                  <a:pt x="25391" y="45456"/>
                </a:lnTo>
                <a:lnTo>
                  <a:pt x="31597" y="40532"/>
                </a:lnTo>
                <a:lnTo>
                  <a:pt x="38693" y="36029"/>
                </a:lnTo>
                <a:lnTo>
                  <a:pt x="46633" y="31808"/>
                </a:lnTo>
                <a:lnTo>
                  <a:pt x="55280" y="27795"/>
                </a:lnTo>
                <a:lnTo>
                  <a:pt x="64474" y="23933"/>
                </a:lnTo>
                <a:lnTo>
                  <a:pt x="74073" y="20181"/>
                </a:lnTo>
                <a:lnTo>
                  <a:pt x="83963" y="16505"/>
                </a:lnTo>
                <a:lnTo>
                  <a:pt x="94055" y="12883"/>
                </a:lnTo>
                <a:lnTo>
                  <a:pt x="104290" y="9298"/>
                </a:lnTo>
                <a:lnTo>
                  <a:pt x="114619" y="5737"/>
                </a:lnTo>
                <a:lnTo>
                  <a:pt x="125006" y="2228"/>
                </a:lnTo>
                <a:lnTo>
                  <a:pt x="135128" y="0"/>
                </a:lnTo>
                <a:lnTo>
                  <a:pt x="143547" y="698"/>
                </a:lnTo>
                <a:lnTo>
                  <a:pt x="148848" y="4092"/>
                </a:lnTo>
                <a:lnTo>
                  <a:pt x="151366" y="9573"/>
                </a:lnTo>
                <a:lnTo>
                  <a:pt x="151879" y="16586"/>
                </a:lnTo>
                <a:lnTo>
                  <a:pt x="150870" y="24530"/>
                </a:lnTo>
                <a:lnTo>
                  <a:pt x="148484" y="32766"/>
                </a:lnTo>
                <a:lnTo>
                  <a:pt x="144897" y="40932"/>
                </a:lnTo>
                <a:lnTo>
                  <a:pt x="140343" y="49057"/>
                </a:lnTo>
                <a:lnTo>
                  <a:pt x="135055" y="57432"/>
                </a:lnTo>
                <a:lnTo>
                  <a:pt x="129236" y="66219"/>
                </a:lnTo>
                <a:lnTo>
                  <a:pt x="123037" y="75428"/>
                </a:lnTo>
                <a:lnTo>
                  <a:pt x="116577" y="84997"/>
                </a:lnTo>
                <a:lnTo>
                  <a:pt x="109934" y="94841"/>
                </a:lnTo>
                <a:lnTo>
                  <a:pt x="103170" y="104724"/>
                </a:lnTo>
                <a:lnTo>
                  <a:pt x="96320" y="114280"/>
                </a:lnTo>
                <a:lnTo>
                  <a:pt x="89415" y="123338"/>
                </a:lnTo>
                <a:lnTo>
                  <a:pt x="82474" y="132064"/>
                </a:lnTo>
                <a:lnTo>
                  <a:pt x="75506" y="140843"/>
                </a:lnTo>
                <a:lnTo>
                  <a:pt x="68521" y="149897"/>
                </a:lnTo>
                <a:lnTo>
                  <a:pt x="61526" y="159114"/>
                </a:lnTo>
                <a:lnTo>
                  <a:pt x="54521" y="168156"/>
                </a:lnTo>
                <a:lnTo>
                  <a:pt x="47513" y="176833"/>
                </a:lnTo>
                <a:lnTo>
                  <a:pt x="40501" y="185117"/>
                </a:lnTo>
                <a:lnTo>
                  <a:pt x="33486" y="193060"/>
                </a:lnTo>
                <a:lnTo>
                  <a:pt x="26471" y="200736"/>
                </a:lnTo>
                <a:lnTo>
                  <a:pt x="19455" y="208212"/>
                </a:lnTo>
                <a:lnTo>
                  <a:pt x="12436" y="215545"/>
                </a:lnTo>
                <a:lnTo>
                  <a:pt x="5473" y="222769"/>
                </a:lnTo>
                <a:lnTo>
                  <a:pt x="478" y="229522"/>
                </a:lnTo>
                <a:lnTo>
                  <a:pt x="0" y="234576"/>
                </a:lnTo>
                <a:lnTo>
                  <a:pt x="3640" y="237043"/>
                </a:lnTo>
                <a:lnTo>
                  <a:pt x="10406" y="237401"/>
                </a:lnTo>
                <a:lnTo>
                  <a:pt x="19431" y="236516"/>
                </a:lnTo>
                <a:lnTo>
                  <a:pt x="30047" y="235214"/>
                </a:lnTo>
                <a:lnTo>
                  <a:pt x="41764" y="233956"/>
                </a:lnTo>
                <a:lnTo>
                  <a:pt x="54235" y="232917"/>
                </a:lnTo>
                <a:lnTo>
                  <a:pt x="67218" y="232124"/>
                </a:lnTo>
                <a:lnTo>
                  <a:pt x="80552" y="231550"/>
                </a:lnTo>
                <a:lnTo>
                  <a:pt x="94290" y="231312"/>
                </a:lnTo>
                <a:lnTo>
                  <a:pt x="108658" y="231674"/>
                </a:lnTo>
                <a:lnTo>
                  <a:pt x="123738" y="232726"/>
                </a:lnTo>
                <a:lnTo>
                  <a:pt x="139460" y="234245"/>
                </a:lnTo>
                <a:lnTo>
                  <a:pt x="155700" y="235802"/>
                </a:lnTo>
                <a:lnTo>
                  <a:pt x="172307" y="237144"/>
                </a:lnTo>
                <a:lnTo>
                  <a:pt x="188417" y="238198"/>
                </a:lnTo>
                <a:lnTo>
                  <a:pt x="204039" y="239094"/>
                </a:lnTo>
                <a:lnTo>
                  <a:pt x="220542" y="239906"/>
                </a:lnTo>
                <a:lnTo>
                  <a:pt x="240556" y="2407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3821844" y="1315966"/>
            <a:ext cx="210571" cy="673921"/>
            <a:chOff x="3821844" y="1315966"/>
            <a:chExt cx="210571" cy="673921"/>
          </a:xfrm>
        </p:grpSpPr>
        <p:sp>
          <p:nvSpPr>
            <p:cNvPr id="36" name="Freeform 35"/>
            <p:cNvSpPr/>
            <p:nvPr/>
          </p:nvSpPr>
          <p:spPr>
            <a:xfrm>
              <a:off x="3831195" y="1315966"/>
              <a:ext cx="126313" cy="122474"/>
            </a:xfrm>
            <a:custGeom>
              <a:avLst/>
              <a:gdLst/>
              <a:ahLst/>
              <a:cxnLst/>
              <a:rect l="0" t="0" r="0" b="0"/>
              <a:pathLst>
                <a:path w="126313" h="122474">
                  <a:moveTo>
                    <a:pt x="95934" y="42210"/>
                  </a:moveTo>
                  <a:lnTo>
                    <a:pt x="87066" y="39410"/>
                  </a:lnTo>
                  <a:lnTo>
                    <a:pt x="78079" y="37908"/>
                  </a:lnTo>
                  <a:lnTo>
                    <a:pt x="68093" y="37606"/>
                  </a:lnTo>
                  <a:lnTo>
                    <a:pt x="57458" y="38458"/>
                  </a:lnTo>
                  <a:lnTo>
                    <a:pt x="46943" y="40574"/>
                  </a:lnTo>
                  <a:lnTo>
                    <a:pt x="37000" y="43906"/>
                  </a:lnTo>
                  <a:lnTo>
                    <a:pt x="28059" y="48586"/>
                  </a:lnTo>
                  <a:lnTo>
                    <a:pt x="20668" y="55002"/>
                  </a:lnTo>
                  <a:lnTo>
                    <a:pt x="14974" y="63202"/>
                  </a:lnTo>
                  <a:lnTo>
                    <a:pt x="11119" y="72792"/>
                  </a:lnTo>
                  <a:lnTo>
                    <a:pt x="9416" y="83137"/>
                  </a:lnTo>
                  <a:lnTo>
                    <a:pt x="9828" y="93778"/>
                  </a:lnTo>
                  <a:lnTo>
                    <a:pt x="12203" y="103835"/>
                  </a:lnTo>
                  <a:lnTo>
                    <a:pt x="16455" y="111983"/>
                  </a:lnTo>
                  <a:lnTo>
                    <a:pt x="22348" y="117674"/>
                  </a:lnTo>
                  <a:lnTo>
                    <a:pt x="29557" y="121033"/>
                  </a:lnTo>
                  <a:lnTo>
                    <a:pt x="37757" y="122473"/>
                  </a:lnTo>
                  <a:lnTo>
                    <a:pt x="46672" y="122442"/>
                  </a:lnTo>
                  <a:lnTo>
                    <a:pt x="55927" y="121172"/>
                  </a:lnTo>
                  <a:lnTo>
                    <a:pt x="65059" y="118667"/>
                  </a:lnTo>
                  <a:lnTo>
                    <a:pt x="73829" y="115023"/>
                  </a:lnTo>
                  <a:lnTo>
                    <a:pt x="82192" y="110276"/>
                  </a:lnTo>
                  <a:lnTo>
                    <a:pt x="90195" y="104333"/>
                  </a:lnTo>
                  <a:lnTo>
                    <a:pt x="97910" y="97259"/>
                  </a:lnTo>
                  <a:lnTo>
                    <a:pt x="105245" y="89236"/>
                  </a:lnTo>
                  <a:lnTo>
                    <a:pt x="111952" y="80480"/>
                  </a:lnTo>
                  <a:lnTo>
                    <a:pt x="117934" y="71183"/>
                  </a:lnTo>
                  <a:lnTo>
                    <a:pt x="122765" y="61501"/>
                  </a:lnTo>
                  <a:lnTo>
                    <a:pt x="125647" y="51549"/>
                  </a:lnTo>
                  <a:lnTo>
                    <a:pt x="126312" y="41420"/>
                  </a:lnTo>
                  <a:lnTo>
                    <a:pt x="124638" y="31501"/>
                  </a:lnTo>
                  <a:lnTo>
                    <a:pt x="120398" y="22446"/>
                  </a:lnTo>
                  <a:lnTo>
                    <a:pt x="113734" y="14552"/>
                  </a:lnTo>
                  <a:lnTo>
                    <a:pt x="105211" y="8099"/>
                  </a:lnTo>
                  <a:lnTo>
                    <a:pt x="95597" y="3514"/>
                  </a:lnTo>
                  <a:lnTo>
                    <a:pt x="85440" y="844"/>
                  </a:lnTo>
                  <a:lnTo>
                    <a:pt x="75202" y="0"/>
                  </a:lnTo>
                  <a:lnTo>
                    <a:pt x="65337" y="937"/>
                  </a:lnTo>
                  <a:lnTo>
                    <a:pt x="56039" y="3453"/>
                  </a:lnTo>
                  <a:lnTo>
                    <a:pt x="47305" y="7240"/>
                  </a:lnTo>
                  <a:lnTo>
                    <a:pt x="39044" y="11990"/>
                  </a:lnTo>
                  <a:lnTo>
                    <a:pt x="31153" y="17444"/>
                  </a:lnTo>
                  <a:lnTo>
                    <a:pt x="23699" y="23561"/>
                  </a:lnTo>
                  <a:lnTo>
                    <a:pt x="16911" y="30498"/>
                  </a:lnTo>
                  <a:lnTo>
                    <a:pt x="10870" y="38277"/>
                  </a:lnTo>
                  <a:lnTo>
                    <a:pt x="5830" y="46789"/>
                  </a:lnTo>
                  <a:lnTo>
                    <a:pt x="2274" y="55881"/>
                  </a:lnTo>
                  <a:lnTo>
                    <a:pt x="335" y="65402"/>
                  </a:lnTo>
                  <a:lnTo>
                    <a:pt x="0" y="75066"/>
                  </a:lnTo>
                  <a:lnTo>
                    <a:pt x="1288" y="84474"/>
                  </a:lnTo>
                  <a:lnTo>
                    <a:pt x="4051" y="93420"/>
                  </a:lnTo>
                  <a:lnTo>
                    <a:pt x="8346" y="101561"/>
                  </a:lnTo>
                  <a:lnTo>
                    <a:pt x="14502" y="108351"/>
                  </a:lnTo>
                  <a:lnTo>
                    <a:pt x="22526" y="113615"/>
                  </a:lnTo>
                  <a:lnTo>
                    <a:pt x="31998" y="117336"/>
                  </a:lnTo>
                  <a:lnTo>
                    <a:pt x="42264" y="119475"/>
                  </a:lnTo>
                  <a:lnTo>
                    <a:pt x="52861" y="120166"/>
                  </a:lnTo>
                  <a:lnTo>
                    <a:pt x="63228" y="119344"/>
                  </a:lnTo>
                  <a:lnTo>
                    <a:pt x="72650" y="116673"/>
                  </a:lnTo>
                  <a:lnTo>
                    <a:pt x="80831" y="112137"/>
                  </a:lnTo>
                  <a:lnTo>
                    <a:pt x="87832" y="105991"/>
                  </a:lnTo>
                  <a:lnTo>
                    <a:pt x="93857" y="98578"/>
                  </a:lnTo>
                  <a:lnTo>
                    <a:pt x="99128" y="90223"/>
                  </a:lnTo>
                  <a:lnTo>
                    <a:pt x="103519" y="81192"/>
                  </a:lnTo>
                  <a:lnTo>
                    <a:pt x="106573" y="71684"/>
                  </a:lnTo>
                  <a:lnTo>
                    <a:pt x="108144" y="61853"/>
                  </a:lnTo>
                  <a:lnTo>
                    <a:pt x="108216" y="51964"/>
                  </a:lnTo>
                  <a:lnTo>
                    <a:pt x="106744" y="42399"/>
                  </a:lnTo>
                  <a:lnTo>
                    <a:pt x="103854" y="33348"/>
                  </a:lnTo>
                  <a:lnTo>
                    <a:pt x="99473" y="25305"/>
                  </a:lnTo>
                  <a:lnTo>
                    <a:pt x="93259" y="19112"/>
                  </a:lnTo>
                  <a:lnTo>
                    <a:pt x="85195" y="15063"/>
                  </a:lnTo>
                  <a:lnTo>
                    <a:pt x="75696" y="12971"/>
                  </a:lnTo>
                  <a:lnTo>
                    <a:pt x="65412" y="12465"/>
                  </a:lnTo>
                  <a:lnTo>
                    <a:pt x="54803" y="13167"/>
                  </a:lnTo>
                  <a:lnTo>
                    <a:pt x="44429" y="15075"/>
                  </a:lnTo>
                  <a:lnTo>
                    <a:pt x="35002" y="18548"/>
                  </a:lnTo>
                  <a:lnTo>
                    <a:pt x="26826" y="23660"/>
                  </a:lnTo>
                  <a:lnTo>
                    <a:pt x="20169" y="30209"/>
                  </a:lnTo>
                  <a:lnTo>
                    <a:pt x="15439" y="37900"/>
                  </a:lnTo>
                  <a:lnTo>
                    <a:pt x="12672" y="46435"/>
                  </a:lnTo>
                  <a:lnTo>
                    <a:pt x="11932" y="55250"/>
                  </a:lnTo>
                  <a:lnTo>
                    <a:pt x="13471" y="63548"/>
                  </a:lnTo>
                  <a:lnTo>
                    <a:pt x="17203" y="70923"/>
                  </a:lnTo>
                  <a:lnTo>
                    <a:pt x="22621" y="76854"/>
                  </a:lnTo>
                  <a:lnTo>
                    <a:pt x="29005" y="80557"/>
                  </a:lnTo>
                  <a:lnTo>
                    <a:pt x="35842" y="81816"/>
                  </a:lnTo>
                  <a:lnTo>
                    <a:pt x="42701" y="80729"/>
                  </a:lnTo>
                  <a:lnTo>
                    <a:pt x="49144" y="77424"/>
                  </a:lnTo>
                  <a:lnTo>
                    <a:pt x="54946" y="72204"/>
                  </a:lnTo>
                  <a:lnTo>
                    <a:pt x="58523" y="65463"/>
                  </a:lnTo>
                  <a:lnTo>
                    <a:pt x="57893" y="58570"/>
                  </a:lnTo>
                  <a:lnTo>
                    <a:pt x="54183" y="53910"/>
                  </a:lnTo>
                  <a:lnTo>
                    <a:pt x="49520" y="52808"/>
                  </a:lnTo>
                  <a:lnTo>
                    <a:pt x="45207" y="55340"/>
                  </a:lnTo>
                  <a:lnTo>
                    <a:pt x="42211" y="60493"/>
                  </a:lnTo>
                  <a:lnTo>
                    <a:pt x="41496" y="66657"/>
                  </a:lnTo>
                  <a:lnTo>
                    <a:pt x="43334" y="72776"/>
                  </a:lnTo>
                  <a:lnTo>
                    <a:pt x="47791" y="77300"/>
                  </a:lnTo>
                  <a:lnTo>
                    <a:pt x="53860" y="78476"/>
                  </a:lnTo>
                  <a:lnTo>
                    <a:pt x="58441" y="76107"/>
                  </a:lnTo>
                  <a:lnTo>
                    <a:pt x="59445" y="71454"/>
                  </a:lnTo>
                  <a:lnTo>
                    <a:pt x="56833" y="67776"/>
                  </a:lnTo>
                  <a:lnTo>
                    <a:pt x="51978" y="67313"/>
                  </a:lnTo>
                  <a:lnTo>
                    <a:pt x="48996" y="69263"/>
                  </a:lnTo>
                  <a:lnTo>
                    <a:pt x="50207" y="71041"/>
                  </a:lnTo>
                  <a:lnTo>
                    <a:pt x="53582" y="70531"/>
                  </a:lnTo>
                  <a:lnTo>
                    <a:pt x="57656" y="67463"/>
                  </a:lnTo>
                  <a:lnTo>
                    <a:pt x="60629" y="62755"/>
                  </a:lnTo>
                  <a:lnTo>
                    <a:pt x="60271" y="58878"/>
                  </a:lnTo>
                  <a:lnTo>
                    <a:pt x="57626" y="59071"/>
                  </a:lnTo>
                  <a:lnTo>
                    <a:pt x="56385" y="62849"/>
                  </a:lnTo>
                  <a:lnTo>
                    <a:pt x="58753" y="65530"/>
                  </a:lnTo>
                  <a:lnTo>
                    <a:pt x="64024" y="64974"/>
                  </a:lnTo>
                  <a:lnTo>
                    <a:pt x="70166" y="62112"/>
                  </a:lnTo>
                  <a:lnTo>
                    <a:pt x="75286" y="57369"/>
                  </a:lnTo>
                  <a:lnTo>
                    <a:pt x="77279" y="51482"/>
                  </a:lnTo>
                  <a:lnTo>
                    <a:pt x="75186" y="46762"/>
                  </a:lnTo>
                  <a:lnTo>
                    <a:pt x="69735" y="44714"/>
                  </a:lnTo>
                  <a:lnTo>
                    <a:pt x="63737" y="45454"/>
                  </a:lnTo>
                  <a:lnTo>
                    <a:pt x="58949" y="48683"/>
                  </a:lnTo>
                  <a:lnTo>
                    <a:pt x="55920" y="53935"/>
                  </a:lnTo>
                  <a:lnTo>
                    <a:pt x="54900" y="60405"/>
                  </a:lnTo>
                  <a:lnTo>
                    <a:pt x="56202" y="67061"/>
                  </a:lnTo>
                  <a:lnTo>
                    <a:pt x="59752" y="73302"/>
                  </a:lnTo>
                  <a:lnTo>
                    <a:pt x="65037" y="78459"/>
                  </a:lnTo>
                  <a:lnTo>
                    <a:pt x="71326" y="81635"/>
                  </a:lnTo>
                  <a:lnTo>
                    <a:pt x="78088" y="82539"/>
                  </a:lnTo>
                  <a:lnTo>
                    <a:pt x="84555" y="81213"/>
                  </a:lnTo>
                  <a:lnTo>
                    <a:pt x="89671" y="77748"/>
                  </a:lnTo>
                  <a:lnTo>
                    <a:pt x="92982" y="72431"/>
                  </a:lnTo>
                  <a:lnTo>
                    <a:pt x="94235" y="65967"/>
                  </a:lnTo>
                  <a:lnTo>
                    <a:pt x="93114" y="59340"/>
                  </a:lnTo>
                  <a:lnTo>
                    <a:pt x="89692" y="53131"/>
                  </a:lnTo>
                  <a:lnTo>
                    <a:pt x="84330" y="48002"/>
                  </a:lnTo>
                  <a:lnTo>
                    <a:pt x="77460" y="44846"/>
                  </a:lnTo>
                  <a:lnTo>
                    <a:pt x="69495" y="43958"/>
                  </a:lnTo>
                  <a:lnTo>
                    <a:pt x="61407" y="45296"/>
                  </a:lnTo>
                  <a:lnTo>
                    <a:pt x="54664" y="48769"/>
                  </a:lnTo>
                  <a:lnTo>
                    <a:pt x="49975" y="54077"/>
                  </a:lnTo>
                  <a:lnTo>
                    <a:pt x="48005" y="59976"/>
                  </a:lnTo>
                  <a:lnTo>
                    <a:pt x="49261" y="63547"/>
                  </a:lnTo>
                  <a:lnTo>
                    <a:pt x="52069" y="63018"/>
                  </a:lnTo>
                  <a:lnTo>
                    <a:pt x="54094" y="59366"/>
                  </a:lnTo>
                  <a:lnTo>
                    <a:pt x="53984" y="54445"/>
                  </a:lnTo>
                  <a:lnTo>
                    <a:pt x="50853" y="51195"/>
                  </a:lnTo>
                  <a:lnTo>
                    <a:pt x="45972" y="50620"/>
                  </a:lnTo>
                  <a:lnTo>
                    <a:pt x="39716" y="54071"/>
                  </a:lnTo>
                  <a:lnTo>
                    <a:pt x="32763" y="632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842901" y="1642445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3001" y="8734"/>
                  </a:lnTo>
                  <a:lnTo>
                    <a:pt x="6424" y="16441"/>
                  </a:lnTo>
                  <a:lnTo>
                    <a:pt x="10620" y="23848"/>
                  </a:lnTo>
                  <a:lnTo>
                    <a:pt x="15520" y="31282"/>
                  </a:lnTo>
                  <a:lnTo>
                    <a:pt x="21001" y="39108"/>
                  </a:lnTo>
                  <a:lnTo>
                    <a:pt x="26927" y="47478"/>
                  </a:lnTo>
                  <a:lnTo>
                    <a:pt x="33067" y="56111"/>
                  </a:lnTo>
                  <a:lnTo>
                    <a:pt x="39815" y="65344"/>
                  </a:lnTo>
                  <a:lnTo>
                    <a:pt x="48877" y="77110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21844" y="1642445"/>
              <a:ext cx="210571" cy="347442"/>
            </a:xfrm>
            <a:custGeom>
              <a:avLst/>
              <a:gdLst/>
              <a:ahLst/>
              <a:cxnLst/>
              <a:rect l="0" t="0" r="0" b="0"/>
              <a:pathLst>
                <a:path w="210571" h="347442">
                  <a:moveTo>
                    <a:pt x="210570" y="0"/>
                  </a:moveTo>
                  <a:lnTo>
                    <a:pt x="201836" y="3001"/>
                  </a:lnTo>
                  <a:lnTo>
                    <a:pt x="194130" y="6423"/>
                  </a:lnTo>
                  <a:lnTo>
                    <a:pt x="186727" y="10624"/>
                  </a:lnTo>
                  <a:lnTo>
                    <a:pt x="179466" y="15697"/>
                  </a:lnTo>
                  <a:lnTo>
                    <a:pt x="172287" y="21827"/>
                  </a:lnTo>
                  <a:lnTo>
                    <a:pt x="165162" y="29010"/>
                  </a:lnTo>
                  <a:lnTo>
                    <a:pt x="158071" y="37098"/>
                  </a:lnTo>
                  <a:lnTo>
                    <a:pt x="151005" y="45893"/>
                  </a:lnTo>
                  <a:lnTo>
                    <a:pt x="143954" y="55213"/>
                  </a:lnTo>
                  <a:lnTo>
                    <a:pt x="136913" y="64910"/>
                  </a:lnTo>
                  <a:lnTo>
                    <a:pt x="129881" y="74871"/>
                  </a:lnTo>
                  <a:lnTo>
                    <a:pt x="122852" y="85011"/>
                  </a:lnTo>
                  <a:lnTo>
                    <a:pt x="115826" y="95107"/>
                  </a:lnTo>
                  <a:lnTo>
                    <a:pt x="108803" y="104813"/>
                  </a:lnTo>
                  <a:lnTo>
                    <a:pt x="101782" y="113980"/>
                  </a:lnTo>
                  <a:lnTo>
                    <a:pt x="94761" y="122950"/>
                  </a:lnTo>
                  <a:lnTo>
                    <a:pt x="87740" y="132427"/>
                  </a:lnTo>
                  <a:lnTo>
                    <a:pt x="80720" y="142775"/>
                  </a:lnTo>
                  <a:lnTo>
                    <a:pt x="73700" y="154185"/>
                  </a:lnTo>
                  <a:lnTo>
                    <a:pt x="66681" y="166835"/>
                  </a:lnTo>
                  <a:lnTo>
                    <a:pt x="59666" y="180680"/>
                  </a:lnTo>
                  <a:lnTo>
                    <a:pt x="52820" y="195368"/>
                  </a:lnTo>
                  <a:lnTo>
                    <a:pt x="46449" y="210365"/>
                  </a:lnTo>
                  <a:lnTo>
                    <a:pt x="40684" y="225336"/>
                  </a:lnTo>
                  <a:lnTo>
                    <a:pt x="35490" y="240148"/>
                  </a:lnTo>
                  <a:lnTo>
                    <a:pt x="30768" y="254780"/>
                  </a:lnTo>
                  <a:lnTo>
                    <a:pt x="26405" y="269243"/>
                  </a:lnTo>
                  <a:lnTo>
                    <a:pt x="22262" y="283351"/>
                  </a:lnTo>
                  <a:lnTo>
                    <a:pt x="17665" y="298302"/>
                  </a:lnTo>
                  <a:lnTo>
                    <a:pt x="11091" y="317647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877429" y="1379233"/>
              <a:ext cx="18116" cy="34827"/>
            </a:xfrm>
            <a:custGeom>
              <a:avLst/>
              <a:gdLst/>
              <a:ahLst/>
              <a:cxnLst/>
              <a:rect l="0" t="0" r="0" b="0"/>
              <a:pathLst>
                <a:path w="18116" h="34827">
                  <a:moveTo>
                    <a:pt x="18115" y="0"/>
                  </a:moveTo>
                  <a:lnTo>
                    <a:pt x="12314" y="5934"/>
                  </a:lnTo>
                  <a:lnTo>
                    <a:pt x="7390" y="12139"/>
                  </a:lnTo>
                  <a:lnTo>
                    <a:pt x="2921" y="19224"/>
                  </a:lnTo>
                  <a:lnTo>
                    <a:pt x="0" y="26734"/>
                  </a:lnTo>
                  <a:lnTo>
                    <a:pt x="904" y="32644"/>
                  </a:lnTo>
                  <a:lnTo>
                    <a:pt x="5158" y="34826"/>
                  </a:lnTo>
                  <a:lnTo>
                    <a:pt x="10143" y="33377"/>
                  </a:lnTo>
                  <a:lnTo>
                    <a:pt x="13709" y="29616"/>
                  </a:lnTo>
                  <a:lnTo>
                    <a:pt x="14044" y="25605"/>
                  </a:lnTo>
                  <a:lnTo>
                    <a:pt x="13001" y="22121"/>
                  </a:lnTo>
                  <a:lnTo>
                    <a:pt x="12839" y="18925"/>
                  </a:lnTo>
                  <a:lnTo>
                    <a:pt x="17457" y="152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937036" y="1326590"/>
            <a:ext cx="42875" cy="37100"/>
          </a:xfrm>
          <a:custGeom>
            <a:avLst/>
            <a:gdLst/>
            <a:ahLst/>
            <a:cxnLst/>
            <a:rect l="0" t="0" r="0" b="0"/>
            <a:pathLst>
              <a:path w="42875" h="37100">
                <a:moveTo>
                  <a:pt x="21057" y="0"/>
                </a:moveTo>
                <a:lnTo>
                  <a:pt x="15551" y="6179"/>
                </a:lnTo>
                <a:lnTo>
                  <a:pt x="13328" y="13629"/>
                </a:lnTo>
                <a:lnTo>
                  <a:pt x="14264" y="20933"/>
                </a:lnTo>
                <a:lnTo>
                  <a:pt x="18131" y="26935"/>
                </a:lnTo>
                <a:lnTo>
                  <a:pt x="24577" y="31466"/>
                </a:lnTo>
                <a:lnTo>
                  <a:pt x="32299" y="34213"/>
                </a:lnTo>
                <a:lnTo>
                  <a:pt x="39314" y="33622"/>
                </a:lnTo>
                <a:lnTo>
                  <a:pt x="42874" y="29264"/>
                </a:lnTo>
                <a:lnTo>
                  <a:pt x="41005" y="23868"/>
                </a:lnTo>
                <a:lnTo>
                  <a:pt x="35724" y="20049"/>
                </a:lnTo>
                <a:lnTo>
                  <a:pt x="29260" y="18972"/>
                </a:lnTo>
                <a:lnTo>
                  <a:pt x="22855" y="20723"/>
                </a:lnTo>
                <a:lnTo>
                  <a:pt x="18096" y="25220"/>
                </a:lnTo>
                <a:lnTo>
                  <a:pt x="16733" y="31373"/>
                </a:lnTo>
                <a:lnTo>
                  <a:pt x="18971" y="36034"/>
                </a:lnTo>
                <a:lnTo>
                  <a:pt x="23537" y="37099"/>
                </a:lnTo>
                <a:lnTo>
                  <a:pt x="27159" y="34530"/>
                </a:lnTo>
                <a:lnTo>
                  <a:pt x="27511" y="29667"/>
                </a:lnTo>
                <a:lnTo>
                  <a:pt x="24822" y="24841"/>
                </a:lnTo>
                <a:lnTo>
                  <a:pt x="16859" y="21370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D7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484310" y="2800580"/>
            <a:ext cx="610654" cy="284270"/>
            <a:chOff x="484310" y="2800580"/>
            <a:chExt cx="610654" cy="284270"/>
          </a:xfrm>
        </p:grpSpPr>
        <p:sp>
          <p:nvSpPr>
            <p:cNvPr id="42" name="Freeform 41"/>
            <p:cNvSpPr/>
            <p:nvPr/>
          </p:nvSpPr>
          <p:spPr>
            <a:xfrm>
              <a:off x="484310" y="2800580"/>
              <a:ext cx="284271" cy="273742"/>
            </a:xfrm>
            <a:custGeom>
              <a:avLst/>
              <a:gdLst/>
              <a:ahLst/>
              <a:cxnLst/>
              <a:rect l="0" t="0" r="0" b="0"/>
              <a:pathLst>
                <a:path w="284271" h="273742">
                  <a:moveTo>
                    <a:pt x="284270" y="0"/>
                  </a:moveTo>
                  <a:lnTo>
                    <a:pt x="278402" y="5867"/>
                  </a:lnTo>
                  <a:lnTo>
                    <a:pt x="272838" y="11432"/>
                  </a:lnTo>
                  <a:lnTo>
                    <a:pt x="267034" y="17240"/>
                  </a:lnTo>
                  <a:lnTo>
                    <a:pt x="260781" y="23666"/>
                  </a:lnTo>
                  <a:lnTo>
                    <a:pt x="253802" y="31293"/>
                  </a:lnTo>
                  <a:lnTo>
                    <a:pt x="246026" y="40319"/>
                  </a:lnTo>
                  <a:lnTo>
                    <a:pt x="237697" y="50300"/>
                  </a:lnTo>
                  <a:lnTo>
                    <a:pt x="229266" y="60379"/>
                  </a:lnTo>
                  <a:lnTo>
                    <a:pt x="221006" y="70042"/>
                  </a:lnTo>
                  <a:lnTo>
                    <a:pt x="213004" y="79137"/>
                  </a:lnTo>
                  <a:lnTo>
                    <a:pt x="205251" y="87698"/>
                  </a:lnTo>
                  <a:lnTo>
                    <a:pt x="197703" y="95824"/>
                  </a:lnTo>
                  <a:lnTo>
                    <a:pt x="190313" y="103619"/>
                  </a:lnTo>
                  <a:lnTo>
                    <a:pt x="183036" y="111175"/>
                  </a:lnTo>
                  <a:lnTo>
                    <a:pt x="175841" y="118561"/>
                  </a:lnTo>
                  <a:lnTo>
                    <a:pt x="168703" y="125829"/>
                  </a:lnTo>
                  <a:lnTo>
                    <a:pt x="161603" y="133017"/>
                  </a:lnTo>
                  <a:lnTo>
                    <a:pt x="154529" y="140149"/>
                  </a:lnTo>
                  <a:lnTo>
                    <a:pt x="147473" y="147245"/>
                  </a:lnTo>
                  <a:lnTo>
                    <a:pt x="140430" y="154315"/>
                  </a:lnTo>
                  <a:lnTo>
                    <a:pt x="133385" y="161373"/>
                  </a:lnTo>
                  <a:lnTo>
                    <a:pt x="126010" y="168587"/>
                  </a:lnTo>
                  <a:lnTo>
                    <a:pt x="117687" y="176270"/>
                  </a:lnTo>
                  <a:lnTo>
                    <a:pt x="108165" y="184548"/>
                  </a:lnTo>
                  <a:lnTo>
                    <a:pt x="97838" y="193226"/>
                  </a:lnTo>
                  <a:lnTo>
                    <a:pt x="87520" y="201898"/>
                  </a:lnTo>
                  <a:lnTo>
                    <a:pt x="77690" y="210323"/>
                  </a:lnTo>
                  <a:lnTo>
                    <a:pt x="68311" y="218437"/>
                  </a:lnTo>
                  <a:lnTo>
                    <a:pt x="59027" y="226265"/>
                  </a:lnTo>
                  <a:lnTo>
                    <a:pt x="49608" y="233859"/>
                  </a:lnTo>
                  <a:lnTo>
                    <a:pt x="40235" y="241164"/>
                  </a:lnTo>
                  <a:lnTo>
                    <a:pt x="30409" y="248840"/>
                  </a:lnTo>
                  <a:lnTo>
                    <a:pt x="18143" y="25868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68538" y="2800580"/>
              <a:ext cx="136872" cy="284270"/>
            </a:xfrm>
            <a:custGeom>
              <a:avLst/>
              <a:gdLst/>
              <a:ahLst/>
              <a:cxnLst/>
              <a:rect l="0" t="0" r="0" b="0"/>
              <a:pathLst>
                <a:path w="136872" h="284270">
                  <a:moveTo>
                    <a:pt x="0" y="0"/>
                  </a:moveTo>
                  <a:lnTo>
                    <a:pt x="2934" y="14535"/>
                  </a:lnTo>
                  <a:lnTo>
                    <a:pt x="5716" y="27166"/>
                  </a:lnTo>
                  <a:lnTo>
                    <a:pt x="8621" y="39066"/>
                  </a:lnTo>
                  <a:lnTo>
                    <a:pt x="11834" y="50375"/>
                  </a:lnTo>
                  <a:lnTo>
                    <a:pt x="15647" y="60919"/>
                  </a:lnTo>
                  <a:lnTo>
                    <a:pt x="20160" y="70657"/>
                  </a:lnTo>
                  <a:lnTo>
                    <a:pt x="25150" y="79847"/>
                  </a:lnTo>
                  <a:lnTo>
                    <a:pt x="30190" y="88941"/>
                  </a:lnTo>
                  <a:lnTo>
                    <a:pt x="35026" y="98207"/>
                  </a:lnTo>
                  <a:lnTo>
                    <a:pt x="39746" y="107567"/>
                  </a:lnTo>
                  <a:lnTo>
                    <a:pt x="44675" y="116705"/>
                  </a:lnTo>
                  <a:lnTo>
                    <a:pt x="49991" y="125451"/>
                  </a:lnTo>
                  <a:lnTo>
                    <a:pt x="55714" y="133951"/>
                  </a:lnTo>
                  <a:lnTo>
                    <a:pt x="61789" y="142571"/>
                  </a:lnTo>
                  <a:lnTo>
                    <a:pt x="68133" y="151524"/>
                  </a:lnTo>
                  <a:lnTo>
                    <a:pt x="74513" y="161011"/>
                  </a:lnTo>
                  <a:lnTo>
                    <a:pt x="80563" y="171298"/>
                  </a:lnTo>
                  <a:lnTo>
                    <a:pt x="86115" y="182438"/>
                  </a:lnTo>
                  <a:lnTo>
                    <a:pt x="91333" y="194004"/>
                  </a:lnTo>
                  <a:lnTo>
                    <a:pt x="96604" y="205228"/>
                  </a:lnTo>
                  <a:lnTo>
                    <a:pt x="102148" y="215703"/>
                  </a:lnTo>
                  <a:lnTo>
                    <a:pt x="107857" y="225531"/>
                  </a:lnTo>
                  <a:lnTo>
                    <a:pt x="113389" y="235124"/>
                  </a:lnTo>
                  <a:lnTo>
                    <a:pt x="118552" y="244750"/>
                  </a:lnTo>
                  <a:lnTo>
                    <a:pt x="123169" y="254064"/>
                  </a:lnTo>
                  <a:lnTo>
                    <a:pt x="127458" y="263101"/>
                  </a:lnTo>
                  <a:lnTo>
                    <a:pt x="131791" y="272661"/>
                  </a:lnTo>
                  <a:lnTo>
                    <a:pt x="136871" y="284269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89678" y="2884808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2" y="0"/>
                  </a:lnTo>
                  <a:lnTo>
                    <a:pt x="58914" y="0"/>
                  </a:lnTo>
                  <a:lnTo>
                    <a:pt x="45796" y="0"/>
                  </a:lnTo>
                  <a:lnTo>
                    <a:pt x="280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89678" y="295850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3550" y="1"/>
                  </a:lnTo>
                  <a:lnTo>
                    <a:pt x="82421" y="1"/>
                  </a:lnTo>
                  <a:lnTo>
                    <a:pt x="70832" y="5"/>
                  </a:lnTo>
                  <a:lnTo>
                    <a:pt x="58914" y="207"/>
                  </a:lnTo>
                  <a:lnTo>
                    <a:pt x="45796" y="1109"/>
                  </a:lnTo>
                  <a:lnTo>
                    <a:pt x="28084" y="390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39696" y="4059459"/>
            <a:ext cx="452726" cy="505369"/>
            <a:chOff x="439696" y="4059459"/>
            <a:chExt cx="452726" cy="505369"/>
          </a:xfrm>
        </p:grpSpPr>
        <p:sp>
          <p:nvSpPr>
            <p:cNvPr id="47" name="Freeform 46"/>
            <p:cNvSpPr/>
            <p:nvPr/>
          </p:nvSpPr>
          <p:spPr>
            <a:xfrm>
              <a:off x="481810" y="4091045"/>
              <a:ext cx="105286" cy="157928"/>
            </a:xfrm>
            <a:custGeom>
              <a:avLst/>
              <a:gdLst/>
              <a:ahLst/>
              <a:cxnLst/>
              <a:rect l="0" t="0" r="0" b="0"/>
              <a:pathLst>
                <a:path w="105286" h="157928">
                  <a:moveTo>
                    <a:pt x="0" y="0"/>
                  </a:moveTo>
                  <a:lnTo>
                    <a:pt x="3001" y="8734"/>
                  </a:lnTo>
                  <a:lnTo>
                    <a:pt x="6423" y="16440"/>
                  </a:lnTo>
                  <a:lnTo>
                    <a:pt x="10615" y="23847"/>
                  </a:lnTo>
                  <a:lnTo>
                    <a:pt x="15342" y="31281"/>
                  </a:lnTo>
                  <a:lnTo>
                    <a:pt x="20175" y="39109"/>
                  </a:lnTo>
                  <a:lnTo>
                    <a:pt x="24857" y="47483"/>
                  </a:lnTo>
                  <a:lnTo>
                    <a:pt x="29466" y="56225"/>
                  </a:lnTo>
                  <a:lnTo>
                    <a:pt x="34316" y="64940"/>
                  </a:lnTo>
                  <a:lnTo>
                    <a:pt x="39577" y="73398"/>
                  </a:lnTo>
                  <a:lnTo>
                    <a:pt x="45263" y="81705"/>
                  </a:lnTo>
                  <a:lnTo>
                    <a:pt x="51312" y="90194"/>
                  </a:lnTo>
                  <a:lnTo>
                    <a:pt x="57644" y="99049"/>
                  </a:lnTo>
                  <a:lnTo>
                    <a:pt x="64185" y="108133"/>
                  </a:lnTo>
                  <a:lnTo>
                    <a:pt x="70876" y="117084"/>
                  </a:lnTo>
                  <a:lnTo>
                    <a:pt x="77662" y="125690"/>
                  </a:lnTo>
                  <a:lnTo>
                    <a:pt x="84207" y="133614"/>
                  </a:lnTo>
                  <a:lnTo>
                    <a:pt x="90538" y="141096"/>
                  </a:lnTo>
                  <a:lnTo>
                    <a:pt x="97209" y="148788"/>
                  </a:lnTo>
                  <a:lnTo>
                    <a:pt x="105285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39696" y="4059459"/>
              <a:ext cx="284270" cy="505369"/>
            </a:xfrm>
            <a:custGeom>
              <a:avLst/>
              <a:gdLst/>
              <a:ahLst/>
              <a:cxnLst/>
              <a:rect l="0" t="0" r="0" b="0"/>
              <a:pathLst>
                <a:path w="284270" h="505369">
                  <a:moveTo>
                    <a:pt x="284269" y="0"/>
                  </a:moveTo>
                  <a:lnTo>
                    <a:pt x="278402" y="8869"/>
                  </a:lnTo>
                  <a:lnTo>
                    <a:pt x="272837" y="17856"/>
                  </a:lnTo>
                  <a:lnTo>
                    <a:pt x="267038" y="27842"/>
                  </a:lnTo>
                  <a:lnTo>
                    <a:pt x="260958" y="38477"/>
                  </a:lnTo>
                  <a:lnTo>
                    <a:pt x="254628" y="48992"/>
                  </a:lnTo>
                  <a:lnTo>
                    <a:pt x="248095" y="58953"/>
                  </a:lnTo>
                  <a:lnTo>
                    <a:pt x="241246" y="68585"/>
                  </a:lnTo>
                  <a:lnTo>
                    <a:pt x="233815" y="78570"/>
                  </a:lnTo>
                  <a:lnTo>
                    <a:pt x="225709" y="89281"/>
                  </a:lnTo>
                  <a:lnTo>
                    <a:pt x="217147" y="100611"/>
                  </a:lnTo>
                  <a:lnTo>
                    <a:pt x="208554" y="112149"/>
                  </a:lnTo>
                  <a:lnTo>
                    <a:pt x="200186" y="123619"/>
                  </a:lnTo>
                  <a:lnTo>
                    <a:pt x="192280" y="134915"/>
                  </a:lnTo>
                  <a:lnTo>
                    <a:pt x="185124" y="146026"/>
                  </a:lnTo>
                  <a:lnTo>
                    <a:pt x="178791" y="156973"/>
                  </a:lnTo>
                  <a:lnTo>
                    <a:pt x="173030" y="167628"/>
                  </a:lnTo>
                  <a:lnTo>
                    <a:pt x="167386" y="177717"/>
                  </a:lnTo>
                  <a:lnTo>
                    <a:pt x="161583" y="187139"/>
                  </a:lnTo>
                  <a:lnTo>
                    <a:pt x="155530" y="196113"/>
                  </a:lnTo>
                  <a:lnTo>
                    <a:pt x="149233" y="205060"/>
                  </a:lnTo>
                  <a:lnTo>
                    <a:pt x="142739" y="214230"/>
                  </a:lnTo>
                  <a:lnTo>
                    <a:pt x="136259" y="223695"/>
                  </a:lnTo>
                  <a:lnTo>
                    <a:pt x="130142" y="233436"/>
                  </a:lnTo>
                  <a:lnTo>
                    <a:pt x="124546" y="243400"/>
                  </a:lnTo>
                  <a:lnTo>
                    <a:pt x="119298" y="253533"/>
                  </a:lnTo>
                  <a:lnTo>
                    <a:pt x="114007" y="263788"/>
                  </a:lnTo>
                  <a:lnTo>
                    <a:pt x="108449" y="274129"/>
                  </a:lnTo>
                  <a:lnTo>
                    <a:pt x="102732" y="284530"/>
                  </a:lnTo>
                  <a:lnTo>
                    <a:pt x="97193" y="294973"/>
                  </a:lnTo>
                  <a:lnTo>
                    <a:pt x="92017" y="305444"/>
                  </a:lnTo>
                  <a:lnTo>
                    <a:pt x="87066" y="315934"/>
                  </a:lnTo>
                  <a:lnTo>
                    <a:pt x="81983" y="326436"/>
                  </a:lnTo>
                  <a:lnTo>
                    <a:pt x="76567" y="336947"/>
                  </a:lnTo>
                  <a:lnTo>
                    <a:pt x="70946" y="347464"/>
                  </a:lnTo>
                  <a:lnTo>
                    <a:pt x="65473" y="357985"/>
                  </a:lnTo>
                  <a:lnTo>
                    <a:pt x="60342" y="368517"/>
                  </a:lnTo>
                  <a:lnTo>
                    <a:pt x="55421" y="379388"/>
                  </a:lnTo>
                  <a:lnTo>
                    <a:pt x="50357" y="391211"/>
                  </a:lnTo>
                  <a:lnTo>
                    <a:pt x="44950" y="404235"/>
                  </a:lnTo>
                  <a:lnTo>
                    <a:pt x="39166" y="418068"/>
                  </a:lnTo>
                  <a:lnTo>
                    <a:pt x="33050" y="431892"/>
                  </a:lnTo>
                  <a:lnTo>
                    <a:pt x="26683" y="445216"/>
                  </a:lnTo>
                  <a:lnTo>
                    <a:pt x="20434" y="457655"/>
                  </a:lnTo>
                  <a:lnTo>
                    <a:pt x="14342" y="470087"/>
                  </a:lnTo>
                  <a:lnTo>
                    <a:pt x="7873" y="484715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55551" y="4206858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5068" y="2867"/>
                  </a:lnTo>
                  <a:lnTo>
                    <a:pt x="113299" y="5009"/>
                  </a:lnTo>
                  <a:lnTo>
                    <a:pt x="100413" y="6616"/>
                  </a:lnTo>
                  <a:lnTo>
                    <a:pt x="86738" y="7970"/>
                  </a:lnTo>
                  <a:lnTo>
                    <a:pt x="73058" y="9467"/>
                  </a:lnTo>
                  <a:lnTo>
                    <a:pt x="59851" y="11313"/>
                  </a:lnTo>
                  <a:lnTo>
                    <a:pt x="47502" y="13389"/>
                  </a:lnTo>
                  <a:lnTo>
                    <a:pt x="35145" y="15546"/>
                  </a:lnTo>
                  <a:lnTo>
                    <a:pt x="20583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45022" y="4291086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37" y="0"/>
                  </a:lnTo>
                  <a:lnTo>
                    <a:pt x="100776" y="0"/>
                  </a:lnTo>
                  <a:lnTo>
                    <a:pt x="88116" y="0"/>
                  </a:lnTo>
                  <a:lnTo>
                    <a:pt x="75069" y="0"/>
                  </a:lnTo>
                  <a:lnTo>
                    <a:pt x="61957" y="0"/>
                  </a:lnTo>
                  <a:lnTo>
                    <a:pt x="47803" y="0"/>
                  </a:lnTo>
                  <a:lnTo>
                    <a:pt x="2912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55093" y="5325956"/>
            <a:ext cx="536429" cy="385461"/>
            <a:chOff x="455093" y="5325956"/>
            <a:chExt cx="536429" cy="385461"/>
          </a:xfrm>
        </p:grpSpPr>
        <p:sp>
          <p:nvSpPr>
            <p:cNvPr id="52" name="Freeform 51"/>
            <p:cNvSpPr/>
            <p:nvPr/>
          </p:nvSpPr>
          <p:spPr>
            <a:xfrm>
              <a:off x="455093" y="5325956"/>
              <a:ext cx="294273" cy="385461"/>
            </a:xfrm>
            <a:custGeom>
              <a:avLst/>
              <a:gdLst/>
              <a:ahLst/>
              <a:cxnLst/>
              <a:rect l="0" t="0" r="0" b="0"/>
              <a:pathLst>
                <a:path w="294273" h="385461">
                  <a:moveTo>
                    <a:pt x="10003" y="33838"/>
                  </a:moveTo>
                  <a:lnTo>
                    <a:pt x="18871" y="30972"/>
                  </a:lnTo>
                  <a:lnTo>
                    <a:pt x="27858" y="28830"/>
                  </a:lnTo>
                  <a:lnTo>
                    <a:pt x="37849" y="27222"/>
                  </a:lnTo>
                  <a:lnTo>
                    <a:pt x="48657" y="25869"/>
                  </a:lnTo>
                  <a:lnTo>
                    <a:pt x="59820" y="24372"/>
                  </a:lnTo>
                  <a:lnTo>
                    <a:pt x="71034" y="22526"/>
                  </a:lnTo>
                  <a:lnTo>
                    <a:pt x="82492" y="20459"/>
                  </a:lnTo>
                  <a:lnTo>
                    <a:pt x="94773" y="18526"/>
                  </a:lnTo>
                  <a:lnTo>
                    <a:pt x="108136" y="16926"/>
                  </a:lnTo>
                  <a:lnTo>
                    <a:pt x="122211" y="15529"/>
                  </a:lnTo>
                  <a:lnTo>
                    <a:pt x="136205" y="13985"/>
                  </a:lnTo>
                  <a:lnTo>
                    <a:pt x="149661" y="12099"/>
                  </a:lnTo>
                  <a:lnTo>
                    <a:pt x="162627" y="10001"/>
                  </a:lnTo>
                  <a:lnTo>
                    <a:pt x="175474" y="8047"/>
                  </a:lnTo>
                  <a:lnTo>
                    <a:pt x="188444" y="6431"/>
                  </a:lnTo>
                  <a:lnTo>
                    <a:pt x="201460" y="5024"/>
                  </a:lnTo>
                  <a:lnTo>
                    <a:pt x="214212" y="3472"/>
                  </a:lnTo>
                  <a:lnTo>
                    <a:pt x="226527" y="1594"/>
                  </a:lnTo>
                  <a:lnTo>
                    <a:pt x="238070" y="12"/>
                  </a:lnTo>
                  <a:lnTo>
                    <a:pt x="248290" y="0"/>
                  </a:lnTo>
                  <a:lnTo>
                    <a:pt x="256998" y="2146"/>
                  </a:lnTo>
                  <a:lnTo>
                    <a:pt x="263843" y="6387"/>
                  </a:lnTo>
                  <a:lnTo>
                    <a:pt x="268168" y="12373"/>
                  </a:lnTo>
                  <a:lnTo>
                    <a:pt x="269852" y="19698"/>
                  </a:lnTo>
                  <a:lnTo>
                    <a:pt x="269221" y="28005"/>
                  </a:lnTo>
                  <a:lnTo>
                    <a:pt x="266755" y="37010"/>
                  </a:lnTo>
                  <a:lnTo>
                    <a:pt x="262913" y="46502"/>
                  </a:lnTo>
                  <a:lnTo>
                    <a:pt x="257914" y="56329"/>
                  </a:lnTo>
                  <a:lnTo>
                    <a:pt x="251744" y="66385"/>
                  </a:lnTo>
                  <a:lnTo>
                    <a:pt x="244492" y="76596"/>
                  </a:lnTo>
                  <a:lnTo>
                    <a:pt x="236506" y="86911"/>
                  </a:lnTo>
                  <a:lnTo>
                    <a:pt x="228300" y="97297"/>
                  </a:lnTo>
                  <a:lnTo>
                    <a:pt x="220184" y="107734"/>
                  </a:lnTo>
                  <a:lnTo>
                    <a:pt x="212107" y="118372"/>
                  </a:lnTo>
                  <a:lnTo>
                    <a:pt x="203770" y="129506"/>
                  </a:lnTo>
                  <a:lnTo>
                    <a:pt x="195013" y="141255"/>
                  </a:lnTo>
                  <a:lnTo>
                    <a:pt x="185825" y="153417"/>
                  </a:lnTo>
                  <a:lnTo>
                    <a:pt x="176271" y="165581"/>
                  </a:lnTo>
                  <a:lnTo>
                    <a:pt x="166438" y="177504"/>
                  </a:lnTo>
                  <a:lnTo>
                    <a:pt x="156562" y="189119"/>
                  </a:lnTo>
                  <a:lnTo>
                    <a:pt x="147011" y="200452"/>
                  </a:lnTo>
                  <a:lnTo>
                    <a:pt x="137961" y="211552"/>
                  </a:lnTo>
                  <a:lnTo>
                    <a:pt x="129410" y="222311"/>
                  </a:lnTo>
                  <a:lnTo>
                    <a:pt x="121280" y="232470"/>
                  </a:lnTo>
                  <a:lnTo>
                    <a:pt x="113477" y="241935"/>
                  </a:lnTo>
                  <a:lnTo>
                    <a:pt x="105913" y="250767"/>
                  </a:lnTo>
                  <a:lnTo>
                    <a:pt x="98520" y="259086"/>
                  </a:lnTo>
                  <a:lnTo>
                    <a:pt x="91246" y="267018"/>
                  </a:lnTo>
                  <a:lnTo>
                    <a:pt x="84055" y="274667"/>
                  </a:lnTo>
                  <a:lnTo>
                    <a:pt x="76919" y="282118"/>
                  </a:lnTo>
                  <a:lnTo>
                    <a:pt x="69822" y="289434"/>
                  </a:lnTo>
                  <a:lnTo>
                    <a:pt x="62751" y="296825"/>
                  </a:lnTo>
                  <a:lnTo>
                    <a:pt x="55697" y="304625"/>
                  </a:lnTo>
                  <a:lnTo>
                    <a:pt x="48654" y="312983"/>
                  </a:lnTo>
                  <a:lnTo>
                    <a:pt x="41620" y="321714"/>
                  </a:lnTo>
                  <a:lnTo>
                    <a:pt x="34590" y="330421"/>
                  </a:lnTo>
                  <a:lnTo>
                    <a:pt x="27564" y="338870"/>
                  </a:lnTo>
                  <a:lnTo>
                    <a:pt x="20541" y="347000"/>
                  </a:lnTo>
                  <a:lnTo>
                    <a:pt x="13518" y="354839"/>
                  </a:lnTo>
                  <a:lnTo>
                    <a:pt x="6543" y="362447"/>
                  </a:lnTo>
                  <a:lnTo>
                    <a:pt x="1233" y="369981"/>
                  </a:lnTo>
                  <a:lnTo>
                    <a:pt x="0" y="376826"/>
                  </a:lnTo>
                  <a:lnTo>
                    <a:pt x="2747" y="381716"/>
                  </a:lnTo>
                  <a:lnTo>
                    <a:pt x="8321" y="384477"/>
                  </a:lnTo>
                  <a:lnTo>
                    <a:pt x="15716" y="385460"/>
                  </a:lnTo>
                  <a:lnTo>
                    <a:pt x="24418" y="385095"/>
                  </a:lnTo>
                  <a:lnTo>
                    <a:pt x="34311" y="383753"/>
                  </a:lnTo>
                  <a:lnTo>
                    <a:pt x="45260" y="381729"/>
                  </a:lnTo>
                  <a:lnTo>
                    <a:pt x="57071" y="379397"/>
                  </a:lnTo>
                  <a:lnTo>
                    <a:pt x="69541" y="377214"/>
                  </a:lnTo>
                  <a:lnTo>
                    <a:pt x="82491" y="375414"/>
                  </a:lnTo>
                  <a:lnTo>
                    <a:pt x="95783" y="374037"/>
                  </a:lnTo>
                  <a:lnTo>
                    <a:pt x="109313" y="373029"/>
                  </a:lnTo>
                  <a:lnTo>
                    <a:pt x="123004" y="372308"/>
                  </a:lnTo>
                  <a:lnTo>
                    <a:pt x="136637" y="371636"/>
                  </a:lnTo>
                  <a:lnTo>
                    <a:pt x="149872" y="370644"/>
                  </a:lnTo>
                  <a:lnTo>
                    <a:pt x="162557" y="369161"/>
                  </a:lnTo>
                  <a:lnTo>
                    <a:pt x="174872" y="367349"/>
                  </a:lnTo>
                  <a:lnTo>
                    <a:pt x="187215" y="365593"/>
                  </a:lnTo>
                  <a:lnTo>
                    <a:pt x="199815" y="364114"/>
                  </a:lnTo>
                  <a:lnTo>
                    <a:pt x="212566" y="362799"/>
                  </a:lnTo>
                  <a:lnTo>
                    <a:pt x="225134" y="361311"/>
                  </a:lnTo>
                  <a:lnTo>
                    <a:pt x="237322" y="359462"/>
                  </a:lnTo>
                  <a:lnTo>
                    <a:pt x="248846" y="357381"/>
                  </a:lnTo>
                  <a:lnTo>
                    <a:pt x="260492" y="355219"/>
                  </a:lnTo>
                  <a:lnTo>
                    <a:pt x="274397" y="352784"/>
                  </a:lnTo>
                  <a:lnTo>
                    <a:pt x="294272" y="3496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54650" y="5401909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128002" y="2866"/>
                  </a:lnTo>
                  <a:lnTo>
                    <a:pt x="119015" y="5008"/>
                  </a:lnTo>
                  <a:lnTo>
                    <a:pt x="109020" y="6612"/>
                  </a:lnTo>
                  <a:lnTo>
                    <a:pt x="98040" y="7792"/>
                  </a:lnTo>
                  <a:lnTo>
                    <a:pt x="86228" y="8640"/>
                  </a:lnTo>
                  <a:lnTo>
                    <a:pt x="73779" y="9238"/>
                  </a:lnTo>
                  <a:lnTo>
                    <a:pt x="61082" y="9654"/>
                  </a:lnTo>
                  <a:lnTo>
                    <a:pt x="47258" y="9983"/>
                  </a:lnTo>
                  <a:lnTo>
                    <a:pt x="28858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44122" y="5475608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27" y="5"/>
                  </a:lnTo>
                  <a:lnTo>
                    <a:pt x="100420" y="177"/>
                  </a:lnTo>
                  <a:lnTo>
                    <a:pt x="86464" y="826"/>
                  </a:lnTo>
                  <a:lnTo>
                    <a:pt x="70929" y="2075"/>
                  </a:lnTo>
                  <a:lnTo>
                    <a:pt x="54898" y="3735"/>
                  </a:lnTo>
                  <a:lnTo>
                    <a:pt x="38893" y="5562"/>
                  </a:lnTo>
                  <a:lnTo>
                    <a:pt x="21508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921822" y="1337119"/>
            <a:ext cx="50406" cy="81206"/>
          </a:xfrm>
          <a:custGeom>
            <a:avLst/>
            <a:gdLst/>
            <a:ahLst/>
            <a:cxnLst/>
            <a:rect l="0" t="0" r="0" b="0"/>
            <a:pathLst>
              <a:path w="50406" h="81206">
                <a:moveTo>
                  <a:pt x="25742" y="0"/>
                </a:moveTo>
                <a:lnTo>
                  <a:pt x="34276" y="5934"/>
                </a:lnTo>
                <a:lnTo>
                  <a:pt x="40062" y="12139"/>
                </a:lnTo>
                <a:lnTo>
                  <a:pt x="43541" y="19224"/>
                </a:lnTo>
                <a:lnTo>
                  <a:pt x="44029" y="26748"/>
                </a:lnTo>
                <a:lnTo>
                  <a:pt x="40913" y="33137"/>
                </a:lnTo>
                <a:lnTo>
                  <a:pt x="36415" y="36342"/>
                </a:lnTo>
                <a:lnTo>
                  <a:pt x="33776" y="35901"/>
                </a:lnTo>
                <a:lnTo>
                  <a:pt x="35240" y="34524"/>
                </a:lnTo>
                <a:lnTo>
                  <a:pt x="39660" y="35444"/>
                </a:lnTo>
                <a:lnTo>
                  <a:pt x="44271" y="39252"/>
                </a:lnTo>
                <a:lnTo>
                  <a:pt x="48027" y="45670"/>
                </a:lnTo>
                <a:lnTo>
                  <a:pt x="50328" y="53717"/>
                </a:lnTo>
                <a:lnTo>
                  <a:pt x="50405" y="61961"/>
                </a:lnTo>
                <a:lnTo>
                  <a:pt x="48067" y="69561"/>
                </a:lnTo>
                <a:lnTo>
                  <a:pt x="43741" y="75778"/>
                </a:lnTo>
                <a:lnTo>
                  <a:pt x="38168" y="79739"/>
                </a:lnTo>
                <a:lnTo>
                  <a:pt x="31911" y="81205"/>
                </a:lnTo>
                <a:lnTo>
                  <a:pt x="25460" y="80273"/>
                </a:lnTo>
                <a:lnTo>
                  <a:pt x="19298" y="77080"/>
                </a:lnTo>
                <a:lnTo>
                  <a:pt x="13647" y="71935"/>
                </a:lnTo>
                <a:lnTo>
                  <a:pt x="8687" y="65079"/>
                </a:lnTo>
                <a:lnTo>
                  <a:pt x="4646" y="56593"/>
                </a:lnTo>
                <a:lnTo>
                  <a:pt x="1573" y="46686"/>
                </a:lnTo>
                <a:lnTo>
                  <a:pt x="0" y="36292"/>
                </a:lnTo>
                <a:lnTo>
                  <a:pt x="982" y="26921"/>
                </a:lnTo>
                <a:lnTo>
                  <a:pt x="4857" y="19345"/>
                </a:lnTo>
                <a:lnTo>
                  <a:pt x="10865" y="14109"/>
                </a:lnTo>
                <a:lnTo>
                  <a:pt x="17577" y="11870"/>
                </a:lnTo>
                <a:lnTo>
                  <a:pt x="24074" y="12667"/>
                </a:lnTo>
                <a:lnTo>
                  <a:pt x="29683" y="16083"/>
                </a:lnTo>
                <a:lnTo>
                  <a:pt x="33752" y="21557"/>
                </a:lnTo>
                <a:lnTo>
                  <a:pt x="36095" y="28542"/>
                </a:lnTo>
                <a:lnTo>
                  <a:pt x="36563" y="35953"/>
                </a:lnTo>
                <a:lnTo>
                  <a:pt x="34847" y="42232"/>
                </a:lnTo>
                <a:lnTo>
                  <a:pt x="31004" y="46616"/>
                </a:lnTo>
                <a:lnTo>
                  <a:pt x="25682" y="48740"/>
                </a:lnTo>
                <a:lnTo>
                  <a:pt x="19897" y="48276"/>
                </a:lnTo>
                <a:lnTo>
                  <a:pt x="14307" y="45321"/>
                </a:lnTo>
                <a:lnTo>
                  <a:pt x="10308" y="39909"/>
                </a:lnTo>
                <a:lnTo>
                  <a:pt x="9587" y="33067"/>
                </a:lnTo>
                <a:lnTo>
                  <a:pt x="12291" y="27935"/>
                </a:lnTo>
                <a:lnTo>
                  <a:pt x="17206" y="26554"/>
                </a:lnTo>
                <a:lnTo>
                  <a:pt x="22118" y="28794"/>
                </a:lnTo>
                <a:lnTo>
                  <a:pt x="26147" y="34120"/>
                </a:lnTo>
                <a:lnTo>
                  <a:pt x="29174" y="41885"/>
                </a:lnTo>
                <a:lnTo>
                  <a:pt x="30826" y="50672"/>
                </a:lnTo>
                <a:lnTo>
                  <a:pt x="29433" y="58521"/>
                </a:lnTo>
                <a:lnTo>
                  <a:pt x="24474" y="62736"/>
                </a:lnTo>
                <a:lnTo>
                  <a:pt x="18656" y="61319"/>
                </a:lnTo>
                <a:lnTo>
                  <a:pt x="14235" y="55983"/>
                </a:lnTo>
                <a:lnTo>
                  <a:pt x="11709" y="48397"/>
                </a:lnTo>
                <a:lnTo>
                  <a:pt x="10849" y="39571"/>
                </a:lnTo>
                <a:lnTo>
                  <a:pt x="11120" y="30513"/>
                </a:lnTo>
                <a:lnTo>
                  <a:pt x="11880" y="21537"/>
                </a:lnTo>
                <a:lnTo>
                  <a:pt x="13188" y="11872"/>
                </a:lnTo>
                <a:lnTo>
                  <a:pt x="15214" y="0"/>
                </a:lnTo>
              </a:path>
            </a:pathLst>
          </a:custGeom>
          <a:ln w="76200" cap="flat" cmpd="sng" algn="ctr">
            <a:solidFill>
              <a:srgbClr val="FFD7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9054507" y="1348941"/>
            <a:ext cx="25628" cy="9236"/>
          </a:xfrm>
          <a:custGeom>
            <a:avLst/>
            <a:gdLst/>
            <a:ahLst/>
            <a:cxnLst/>
            <a:rect l="0" t="0" r="0" b="0"/>
            <a:pathLst>
              <a:path w="25628" h="9236">
                <a:moveTo>
                  <a:pt x="0" y="9235"/>
                </a:moveTo>
                <a:lnTo>
                  <a:pt x="11403" y="9005"/>
                </a:lnTo>
                <a:lnTo>
                  <a:pt x="19374" y="6091"/>
                </a:lnTo>
                <a:lnTo>
                  <a:pt x="23854" y="1916"/>
                </a:lnTo>
                <a:lnTo>
                  <a:pt x="25627" y="0"/>
                </a:lnTo>
                <a:lnTo>
                  <a:pt x="24614" y="1945"/>
                </a:lnTo>
                <a:lnTo>
                  <a:pt x="21058" y="9235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1252891" y="2526839"/>
            <a:ext cx="400084" cy="779110"/>
            <a:chOff x="1252891" y="2526839"/>
            <a:chExt cx="400084" cy="779110"/>
          </a:xfrm>
        </p:grpSpPr>
        <p:sp>
          <p:nvSpPr>
            <p:cNvPr id="58" name="Freeform 57"/>
            <p:cNvSpPr/>
            <p:nvPr/>
          </p:nvSpPr>
          <p:spPr>
            <a:xfrm>
              <a:off x="1473989" y="2526839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1"/>
                  </a:lnTo>
                  <a:lnTo>
                    <a:pt x="177" y="50310"/>
                  </a:lnTo>
                  <a:lnTo>
                    <a:pt x="826" y="64638"/>
                  </a:lnTo>
                  <a:lnTo>
                    <a:pt x="2075" y="79107"/>
                  </a:lnTo>
                  <a:lnTo>
                    <a:pt x="3727" y="93557"/>
                  </a:lnTo>
                  <a:lnTo>
                    <a:pt x="5376" y="107933"/>
                  </a:lnTo>
                  <a:lnTo>
                    <a:pt x="6778" y="122232"/>
                  </a:lnTo>
                  <a:lnTo>
                    <a:pt x="7871" y="136630"/>
                  </a:lnTo>
                  <a:lnTo>
                    <a:pt x="8679" y="151448"/>
                  </a:lnTo>
                  <a:lnTo>
                    <a:pt x="9257" y="166826"/>
                  </a:lnTo>
                  <a:lnTo>
                    <a:pt x="9662" y="182580"/>
                  </a:lnTo>
                  <a:lnTo>
                    <a:pt x="9942" y="198309"/>
                  </a:lnTo>
                  <a:lnTo>
                    <a:pt x="10133" y="213774"/>
                  </a:lnTo>
                  <a:lnTo>
                    <a:pt x="10263" y="228890"/>
                  </a:lnTo>
                  <a:lnTo>
                    <a:pt x="10365" y="245438"/>
                  </a:lnTo>
                  <a:lnTo>
                    <a:pt x="10448" y="268221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252891" y="2895336"/>
              <a:ext cx="400084" cy="21058"/>
            </a:xfrm>
            <a:custGeom>
              <a:avLst/>
              <a:gdLst/>
              <a:ahLst/>
              <a:cxnLst/>
              <a:rect l="0" t="0" r="0" b="0"/>
              <a:pathLst>
                <a:path w="400084" h="21058">
                  <a:moveTo>
                    <a:pt x="400083" y="0"/>
                  </a:moveTo>
                  <a:lnTo>
                    <a:pt x="388280" y="1"/>
                  </a:lnTo>
                  <a:lnTo>
                    <a:pt x="376512" y="0"/>
                  </a:lnTo>
                  <a:lnTo>
                    <a:pt x="363621" y="0"/>
                  </a:lnTo>
                  <a:lnTo>
                    <a:pt x="349773" y="0"/>
                  </a:lnTo>
                  <a:lnTo>
                    <a:pt x="335445" y="0"/>
                  </a:lnTo>
                  <a:lnTo>
                    <a:pt x="320976" y="0"/>
                  </a:lnTo>
                  <a:lnTo>
                    <a:pt x="306526" y="0"/>
                  </a:lnTo>
                  <a:lnTo>
                    <a:pt x="292150" y="0"/>
                  </a:lnTo>
                  <a:lnTo>
                    <a:pt x="277855" y="0"/>
                  </a:lnTo>
                  <a:lnTo>
                    <a:pt x="263631" y="0"/>
                  </a:lnTo>
                  <a:lnTo>
                    <a:pt x="249461" y="0"/>
                  </a:lnTo>
                  <a:lnTo>
                    <a:pt x="235331" y="0"/>
                  </a:lnTo>
                  <a:lnTo>
                    <a:pt x="221230" y="0"/>
                  </a:lnTo>
                  <a:lnTo>
                    <a:pt x="207149" y="0"/>
                  </a:lnTo>
                  <a:lnTo>
                    <a:pt x="193082" y="5"/>
                  </a:lnTo>
                  <a:lnTo>
                    <a:pt x="179024" y="177"/>
                  </a:lnTo>
                  <a:lnTo>
                    <a:pt x="164973" y="826"/>
                  </a:lnTo>
                  <a:lnTo>
                    <a:pt x="150921" y="2075"/>
                  </a:lnTo>
                  <a:lnTo>
                    <a:pt x="136705" y="3728"/>
                  </a:lnTo>
                  <a:lnTo>
                    <a:pt x="122014" y="5376"/>
                  </a:lnTo>
                  <a:lnTo>
                    <a:pt x="106725" y="6783"/>
                  </a:lnTo>
                  <a:lnTo>
                    <a:pt x="91033" y="8048"/>
                  </a:lnTo>
                  <a:lnTo>
                    <a:pt x="75345" y="9505"/>
                  </a:lnTo>
                  <a:lnTo>
                    <a:pt x="59922" y="11332"/>
                  </a:lnTo>
                  <a:lnTo>
                    <a:pt x="45431" y="13399"/>
                  </a:lnTo>
                  <a:lnTo>
                    <a:pt x="31603" y="15550"/>
                  </a:lnTo>
                  <a:lnTo>
                    <a:pt x="17227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326590" y="2979564"/>
              <a:ext cx="258123" cy="326385"/>
            </a:xfrm>
            <a:custGeom>
              <a:avLst/>
              <a:gdLst/>
              <a:ahLst/>
              <a:cxnLst/>
              <a:rect l="0" t="0" r="0" b="0"/>
              <a:pathLst>
                <a:path w="258123" h="326385">
                  <a:moveTo>
                    <a:pt x="42114" y="0"/>
                  </a:moveTo>
                  <a:lnTo>
                    <a:pt x="50916" y="2934"/>
                  </a:lnTo>
                  <a:lnTo>
                    <a:pt x="59262" y="5716"/>
                  </a:lnTo>
                  <a:lnTo>
                    <a:pt x="67966" y="8611"/>
                  </a:lnTo>
                  <a:lnTo>
                    <a:pt x="77259" y="11479"/>
                  </a:lnTo>
                  <a:lnTo>
                    <a:pt x="87403" y="13996"/>
                  </a:lnTo>
                  <a:lnTo>
                    <a:pt x="98452" y="16007"/>
                  </a:lnTo>
                  <a:lnTo>
                    <a:pt x="110465" y="17519"/>
                  </a:lnTo>
                  <a:lnTo>
                    <a:pt x="123583" y="18614"/>
                  </a:lnTo>
                  <a:lnTo>
                    <a:pt x="137774" y="19387"/>
                  </a:lnTo>
                  <a:lnTo>
                    <a:pt x="152710" y="19923"/>
                  </a:lnTo>
                  <a:lnTo>
                    <a:pt x="167880" y="20291"/>
                  </a:lnTo>
                  <a:lnTo>
                    <a:pt x="182971" y="20537"/>
                  </a:lnTo>
                  <a:lnTo>
                    <a:pt x="197865" y="20534"/>
                  </a:lnTo>
                  <a:lnTo>
                    <a:pt x="212552" y="20000"/>
                  </a:lnTo>
                  <a:lnTo>
                    <a:pt x="227034" y="18841"/>
                  </a:lnTo>
                  <a:lnTo>
                    <a:pt x="240366" y="17785"/>
                  </a:lnTo>
                  <a:lnTo>
                    <a:pt x="250630" y="19060"/>
                  </a:lnTo>
                  <a:lnTo>
                    <a:pt x="256608" y="23528"/>
                  </a:lnTo>
                  <a:lnTo>
                    <a:pt x="258122" y="29445"/>
                  </a:lnTo>
                  <a:lnTo>
                    <a:pt x="256011" y="35912"/>
                  </a:lnTo>
                  <a:lnTo>
                    <a:pt x="251255" y="42621"/>
                  </a:lnTo>
                  <a:lnTo>
                    <a:pt x="244647" y="49455"/>
                  </a:lnTo>
                  <a:lnTo>
                    <a:pt x="236771" y="56364"/>
                  </a:lnTo>
                  <a:lnTo>
                    <a:pt x="228196" y="63483"/>
                  </a:lnTo>
                  <a:lnTo>
                    <a:pt x="219511" y="71104"/>
                  </a:lnTo>
                  <a:lnTo>
                    <a:pt x="211036" y="79342"/>
                  </a:lnTo>
                  <a:lnTo>
                    <a:pt x="202869" y="87994"/>
                  </a:lnTo>
                  <a:lnTo>
                    <a:pt x="194995" y="96648"/>
                  </a:lnTo>
                  <a:lnTo>
                    <a:pt x="187357" y="105066"/>
                  </a:lnTo>
                  <a:lnTo>
                    <a:pt x="179734" y="113345"/>
                  </a:lnTo>
                  <a:lnTo>
                    <a:pt x="171768" y="121817"/>
                  </a:lnTo>
                  <a:lnTo>
                    <a:pt x="163292" y="130664"/>
                  </a:lnTo>
                  <a:lnTo>
                    <a:pt x="154308" y="139912"/>
                  </a:lnTo>
                  <a:lnTo>
                    <a:pt x="144899" y="149506"/>
                  </a:lnTo>
                  <a:lnTo>
                    <a:pt x="135161" y="159371"/>
                  </a:lnTo>
                  <a:lnTo>
                    <a:pt x="125181" y="169438"/>
                  </a:lnTo>
                  <a:lnTo>
                    <a:pt x="115029" y="179649"/>
                  </a:lnTo>
                  <a:lnTo>
                    <a:pt x="104762" y="189961"/>
                  </a:lnTo>
                  <a:lnTo>
                    <a:pt x="94580" y="200343"/>
                  </a:lnTo>
                  <a:lnTo>
                    <a:pt x="84816" y="210772"/>
                  </a:lnTo>
                  <a:lnTo>
                    <a:pt x="75620" y="221229"/>
                  </a:lnTo>
                  <a:lnTo>
                    <a:pt x="66969" y="231540"/>
                  </a:lnTo>
                  <a:lnTo>
                    <a:pt x="58773" y="241390"/>
                  </a:lnTo>
                  <a:lnTo>
                    <a:pt x="50929" y="250650"/>
                  </a:lnTo>
                  <a:lnTo>
                    <a:pt x="43507" y="259513"/>
                  </a:lnTo>
                  <a:lnTo>
                    <a:pt x="36742" y="268384"/>
                  </a:lnTo>
                  <a:lnTo>
                    <a:pt x="30708" y="277495"/>
                  </a:lnTo>
                  <a:lnTo>
                    <a:pt x="25287" y="286644"/>
                  </a:lnTo>
                  <a:lnTo>
                    <a:pt x="19621" y="296289"/>
                  </a:lnTo>
                  <a:lnTo>
                    <a:pt x="12091" y="308399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235249" y="3733076"/>
            <a:ext cx="394168" cy="779110"/>
            <a:chOff x="1235249" y="3733076"/>
            <a:chExt cx="394168" cy="779110"/>
          </a:xfrm>
        </p:grpSpPr>
        <p:sp>
          <p:nvSpPr>
            <p:cNvPr id="62" name="Freeform 61"/>
            <p:cNvSpPr/>
            <p:nvPr/>
          </p:nvSpPr>
          <p:spPr>
            <a:xfrm>
              <a:off x="1235249" y="3912060"/>
              <a:ext cx="4614" cy="505369"/>
            </a:xfrm>
            <a:custGeom>
              <a:avLst/>
              <a:gdLst/>
              <a:ahLst/>
              <a:cxnLst/>
              <a:rect l="0" t="0" r="0" b="0"/>
              <a:pathLst>
                <a:path w="4614" h="505369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3"/>
                  </a:lnTo>
                  <a:lnTo>
                    <a:pt x="507" y="46624"/>
                  </a:lnTo>
                  <a:lnTo>
                    <a:pt x="1326" y="59284"/>
                  </a:lnTo>
                  <a:lnTo>
                    <a:pt x="2142" y="72354"/>
                  </a:lnTo>
                  <a:lnTo>
                    <a:pt x="2826" y="86225"/>
                  </a:lnTo>
                  <a:lnTo>
                    <a:pt x="3352" y="101734"/>
                  </a:lnTo>
                  <a:lnTo>
                    <a:pt x="3738" y="119195"/>
                  </a:lnTo>
                  <a:lnTo>
                    <a:pt x="4013" y="137973"/>
                  </a:lnTo>
                  <a:lnTo>
                    <a:pt x="4204" y="156807"/>
                  </a:lnTo>
                  <a:lnTo>
                    <a:pt x="4337" y="174954"/>
                  </a:lnTo>
                  <a:lnTo>
                    <a:pt x="4427" y="192204"/>
                  </a:lnTo>
                  <a:lnTo>
                    <a:pt x="4488" y="208621"/>
                  </a:lnTo>
                  <a:lnTo>
                    <a:pt x="4529" y="224363"/>
                  </a:lnTo>
                  <a:lnTo>
                    <a:pt x="4556" y="239596"/>
                  </a:lnTo>
                  <a:lnTo>
                    <a:pt x="4575" y="254460"/>
                  </a:lnTo>
                  <a:lnTo>
                    <a:pt x="4588" y="269062"/>
                  </a:lnTo>
                  <a:lnTo>
                    <a:pt x="4596" y="283483"/>
                  </a:lnTo>
                  <a:lnTo>
                    <a:pt x="4601" y="297780"/>
                  </a:lnTo>
                  <a:lnTo>
                    <a:pt x="4605" y="311992"/>
                  </a:lnTo>
                  <a:lnTo>
                    <a:pt x="4608" y="326147"/>
                  </a:lnTo>
                  <a:lnTo>
                    <a:pt x="4609" y="340264"/>
                  </a:lnTo>
                  <a:lnTo>
                    <a:pt x="4611" y="354359"/>
                  </a:lnTo>
                  <a:lnTo>
                    <a:pt x="4611" y="368605"/>
                  </a:lnTo>
                  <a:lnTo>
                    <a:pt x="4612" y="383315"/>
                  </a:lnTo>
                  <a:lnTo>
                    <a:pt x="4612" y="398617"/>
                  </a:lnTo>
                  <a:lnTo>
                    <a:pt x="4612" y="414318"/>
                  </a:lnTo>
                  <a:lnTo>
                    <a:pt x="4612" y="430011"/>
                  </a:lnTo>
                  <a:lnTo>
                    <a:pt x="4613" y="445438"/>
                  </a:lnTo>
                  <a:lnTo>
                    <a:pt x="4613" y="459932"/>
                  </a:lnTo>
                  <a:lnTo>
                    <a:pt x="4613" y="473762"/>
                  </a:lnTo>
                  <a:lnTo>
                    <a:pt x="4613" y="488140"/>
                  </a:lnTo>
                  <a:lnTo>
                    <a:pt x="4613" y="5053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492546" y="3733076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21057" y="0"/>
                  </a:moveTo>
                  <a:lnTo>
                    <a:pt x="18257" y="14535"/>
                  </a:lnTo>
                  <a:lnTo>
                    <a:pt x="16755" y="27166"/>
                  </a:lnTo>
                  <a:lnTo>
                    <a:pt x="16444" y="39075"/>
                  </a:lnTo>
                  <a:lnTo>
                    <a:pt x="16951" y="50730"/>
                  </a:lnTo>
                  <a:lnTo>
                    <a:pt x="17770" y="62571"/>
                  </a:lnTo>
                  <a:lnTo>
                    <a:pt x="18586" y="74815"/>
                  </a:lnTo>
                  <a:lnTo>
                    <a:pt x="19270" y="87656"/>
                  </a:lnTo>
                  <a:lnTo>
                    <a:pt x="19796" y="101343"/>
                  </a:lnTo>
                  <a:lnTo>
                    <a:pt x="20173" y="115912"/>
                  </a:lnTo>
                  <a:lnTo>
                    <a:pt x="20102" y="130763"/>
                  </a:lnTo>
                  <a:lnTo>
                    <a:pt x="18997" y="144813"/>
                  </a:lnTo>
                  <a:lnTo>
                    <a:pt x="16632" y="157507"/>
                  </a:lnTo>
                  <a:lnTo>
                    <a:pt x="13399" y="168518"/>
                  </a:lnTo>
                  <a:lnTo>
                    <a:pt x="9817" y="178568"/>
                  </a:lnTo>
                  <a:lnTo>
                    <a:pt x="5567" y="188535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418846" y="4006817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201702" y="2933"/>
                  </a:lnTo>
                  <a:lnTo>
                    <a:pt x="192715" y="5715"/>
                  </a:lnTo>
                  <a:lnTo>
                    <a:pt x="182724" y="8615"/>
                  </a:lnTo>
                  <a:lnTo>
                    <a:pt x="171916" y="11656"/>
                  </a:lnTo>
                  <a:lnTo>
                    <a:pt x="160753" y="14821"/>
                  </a:lnTo>
                  <a:lnTo>
                    <a:pt x="149548" y="18085"/>
                  </a:lnTo>
                  <a:lnTo>
                    <a:pt x="138436" y="21423"/>
                  </a:lnTo>
                  <a:lnTo>
                    <a:pt x="127451" y="24814"/>
                  </a:lnTo>
                  <a:lnTo>
                    <a:pt x="116586" y="28242"/>
                  </a:lnTo>
                  <a:lnTo>
                    <a:pt x="105816" y="31697"/>
                  </a:lnTo>
                  <a:lnTo>
                    <a:pt x="95118" y="35170"/>
                  </a:lnTo>
                  <a:lnTo>
                    <a:pt x="84473" y="38655"/>
                  </a:lnTo>
                  <a:lnTo>
                    <a:pt x="73865" y="42147"/>
                  </a:lnTo>
                  <a:lnTo>
                    <a:pt x="63282" y="45646"/>
                  </a:lnTo>
                  <a:lnTo>
                    <a:pt x="52726" y="49143"/>
                  </a:lnTo>
                  <a:lnTo>
                    <a:pt x="42453" y="52487"/>
                  </a:lnTo>
                  <a:lnTo>
                    <a:pt x="31858" y="55708"/>
                  </a:lnTo>
                  <a:lnTo>
                    <a:pt x="18891" y="5908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439903" y="4133159"/>
              <a:ext cx="171106" cy="379027"/>
            </a:xfrm>
            <a:custGeom>
              <a:avLst/>
              <a:gdLst/>
              <a:ahLst/>
              <a:cxnLst/>
              <a:rect l="0" t="0" r="0" b="0"/>
              <a:pathLst>
                <a:path w="171106" h="379027">
                  <a:moveTo>
                    <a:pt x="0" y="0"/>
                  </a:moveTo>
                  <a:lnTo>
                    <a:pt x="6002" y="5734"/>
                  </a:lnTo>
                  <a:lnTo>
                    <a:pt x="12847" y="10017"/>
                  </a:lnTo>
                  <a:lnTo>
                    <a:pt x="21239" y="13219"/>
                  </a:lnTo>
                  <a:lnTo>
                    <a:pt x="31039" y="15407"/>
                  </a:lnTo>
                  <a:lnTo>
                    <a:pt x="42002" y="16456"/>
                  </a:lnTo>
                  <a:lnTo>
                    <a:pt x="53867" y="16398"/>
                  </a:lnTo>
                  <a:lnTo>
                    <a:pt x="66564" y="15401"/>
                  </a:lnTo>
                  <a:lnTo>
                    <a:pt x="80209" y="13673"/>
                  </a:lnTo>
                  <a:lnTo>
                    <a:pt x="94781" y="11404"/>
                  </a:lnTo>
                  <a:lnTo>
                    <a:pt x="109818" y="8747"/>
                  </a:lnTo>
                  <a:lnTo>
                    <a:pt x="124532" y="5818"/>
                  </a:lnTo>
                  <a:lnTo>
                    <a:pt x="138483" y="2721"/>
                  </a:lnTo>
                  <a:lnTo>
                    <a:pt x="150956" y="194"/>
                  </a:lnTo>
                  <a:lnTo>
                    <a:pt x="160966" y="367"/>
                  </a:lnTo>
                  <a:lnTo>
                    <a:pt x="167810" y="4177"/>
                  </a:lnTo>
                  <a:lnTo>
                    <a:pt x="170993" y="10186"/>
                  </a:lnTo>
                  <a:lnTo>
                    <a:pt x="171105" y="17552"/>
                  </a:lnTo>
                  <a:lnTo>
                    <a:pt x="169131" y="25865"/>
                  </a:lnTo>
                  <a:lnTo>
                    <a:pt x="166060" y="34855"/>
                  </a:lnTo>
                  <a:lnTo>
                    <a:pt x="162512" y="44330"/>
                  </a:lnTo>
                  <a:lnTo>
                    <a:pt x="158639" y="54310"/>
                  </a:lnTo>
                  <a:lnTo>
                    <a:pt x="154268" y="64998"/>
                  </a:lnTo>
                  <a:lnTo>
                    <a:pt x="149322" y="76450"/>
                  </a:lnTo>
                  <a:lnTo>
                    <a:pt x="143843" y="88582"/>
                  </a:lnTo>
                  <a:lnTo>
                    <a:pt x="137931" y="101258"/>
                  </a:lnTo>
                  <a:lnTo>
                    <a:pt x="131690" y="114342"/>
                  </a:lnTo>
                  <a:lnTo>
                    <a:pt x="125209" y="127723"/>
                  </a:lnTo>
                  <a:lnTo>
                    <a:pt x="118558" y="141311"/>
                  </a:lnTo>
                  <a:lnTo>
                    <a:pt x="111794" y="155048"/>
                  </a:lnTo>
                  <a:lnTo>
                    <a:pt x="105117" y="169053"/>
                  </a:lnTo>
                  <a:lnTo>
                    <a:pt x="98861" y="183601"/>
                  </a:lnTo>
                  <a:lnTo>
                    <a:pt x="93167" y="198799"/>
                  </a:lnTo>
                  <a:lnTo>
                    <a:pt x="87852" y="214600"/>
                  </a:lnTo>
                  <a:lnTo>
                    <a:pt x="82515" y="230892"/>
                  </a:lnTo>
                  <a:lnTo>
                    <a:pt x="76927" y="247554"/>
                  </a:lnTo>
                  <a:lnTo>
                    <a:pt x="71189" y="264319"/>
                  </a:lnTo>
                  <a:lnTo>
                    <a:pt x="65636" y="280801"/>
                  </a:lnTo>
                  <a:lnTo>
                    <a:pt x="60460" y="296802"/>
                  </a:lnTo>
                  <a:lnTo>
                    <a:pt x="55834" y="312097"/>
                  </a:lnTo>
                  <a:lnTo>
                    <a:pt x="51538" y="328047"/>
                  </a:lnTo>
                  <a:lnTo>
                    <a:pt x="47199" y="348288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351423" y="5054468"/>
            <a:ext cx="657203" cy="1042322"/>
            <a:chOff x="1351423" y="5054468"/>
            <a:chExt cx="657203" cy="1042322"/>
          </a:xfrm>
        </p:grpSpPr>
        <p:sp>
          <p:nvSpPr>
            <p:cNvPr id="67" name="Freeform 66"/>
            <p:cNvSpPr/>
            <p:nvPr/>
          </p:nvSpPr>
          <p:spPr>
            <a:xfrm>
              <a:off x="1351423" y="5180810"/>
              <a:ext cx="366565" cy="698453"/>
            </a:xfrm>
            <a:custGeom>
              <a:avLst/>
              <a:gdLst/>
              <a:ahLst/>
              <a:cxnLst/>
              <a:rect l="0" t="0" r="0" b="0"/>
              <a:pathLst>
                <a:path w="366565" h="698453">
                  <a:moveTo>
                    <a:pt x="50709" y="0"/>
                  </a:moveTo>
                  <a:lnTo>
                    <a:pt x="47775" y="8801"/>
                  </a:lnTo>
                  <a:lnTo>
                    <a:pt x="44993" y="17148"/>
                  </a:lnTo>
                  <a:lnTo>
                    <a:pt x="42093" y="25856"/>
                  </a:lnTo>
                  <a:lnTo>
                    <a:pt x="39053" y="35322"/>
                  </a:lnTo>
                  <a:lnTo>
                    <a:pt x="35888" y="46114"/>
                  </a:lnTo>
                  <a:lnTo>
                    <a:pt x="32624" y="58408"/>
                  </a:lnTo>
                  <a:lnTo>
                    <a:pt x="29286" y="71900"/>
                  </a:lnTo>
                  <a:lnTo>
                    <a:pt x="25895" y="86018"/>
                  </a:lnTo>
                  <a:lnTo>
                    <a:pt x="22466" y="100359"/>
                  </a:lnTo>
                  <a:lnTo>
                    <a:pt x="19011" y="114561"/>
                  </a:lnTo>
                  <a:lnTo>
                    <a:pt x="15539" y="128244"/>
                  </a:lnTo>
                  <a:lnTo>
                    <a:pt x="12049" y="141167"/>
                  </a:lnTo>
                  <a:lnTo>
                    <a:pt x="8370" y="150247"/>
                  </a:lnTo>
                  <a:lnTo>
                    <a:pt x="5012" y="152053"/>
                  </a:lnTo>
                  <a:lnTo>
                    <a:pt x="3125" y="148546"/>
                  </a:lnTo>
                  <a:lnTo>
                    <a:pt x="2771" y="141953"/>
                  </a:lnTo>
                  <a:lnTo>
                    <a:pt x="3612" y="133647"/>
                  </a:lnTo>
                  <a:lnTo>
                    <a:pt x="5304" y="124395"/>
                  </a:lnTo>
                  <a:lnTo>
                    <a:pt x="7586" y="114616"/>
                  </a:lnTo>
                  <a:lnTo>
                    <a:pt x="10269" y="104536"/>
                  </a:lnTo>
                  <a:lnTo>
                    <a:pt x="13224" y="94281"/>
                  </a:lnTo>
                  <a:lnTo>
                    <a:pt x="16367" y="83923"/>
                  </a:lnTo>
                  <a:lnTo>
                    <a:pt x="19801" y="73502"/>
                  </a:lnTo>
                  <a:lnTo>
                    <a:pt x="23792" y="63042"/>
                  </a:lnTo>
                  <a:lnTo>
                    <a:pt x="28444" y="52563"/>
                  </a:lnTo>
                  <a:lnTo>
                    <a:pt x="33705" y="42236"/>
                  </a:lnTo>
                  <a:lnTo>
                    <a:pt x="39462" y="32374"/>
                  </a:lnTo>
                  <a:lnTo>
                    <a:pt x="45603" y="23125"/>
                  </a:lnTo>
                  <a:lnTo>
                    <a:pt x="52355" y="14949"/>
                  </a:lnTo>
                  <a:lnTo>
                    <a:pt x="60251" y="8668"/>
                  </a:lnTo>
                  <a:lnTo>
                    <a:pt x="69482" y="4563"/>
                  </a:lnTo>
                  <a:lnTo>
                    <a:pt x="79613" y="2605"/>
                  </a:lnTo>
                  <a:lnTo>
                    <a:pt x="89799" y="2720"/>
                  </a:lnTo>
                  <a:lnTo>
                    <a:pt x="99536" y="4648"/>
                  </a:lnTo>
                  <a:lnTo>
                    <a:pt x="108683" y="8024"/>
                  </a:lnTo>
                  <a:lnTo>
                    <a:pt x="117278" y="12490"/>
                  </a:lnTo>
                  <a:lnTo>
                    <a:pt x="125423" y="17754"/>
                  </a:lnTo>
                  <a:lnTo>
                    <a:pt x="133061" y="23913"/>
                  </a:lnTo>
                  <a:lnTo>
                    <a:pt x="139980" y="31409"/>
                  </a:lnTo>
                  <a:lnTo>
                    <a:pt x="146120" y="40377"/>
                  </a:lnTo>
                  <a:lnTo>
                    <a:pt x="151568" y="50502"/>
                  </a:lnTo>
                  <a:lnTo>
                    <a:pt x="156462" y="61215"/>
                  </a:lnTo>
                  <a:lnTo>
                    <a:pt x="160940" y="72134"/>
                  </a:lnTo>
                  <a:lnTo>
                    <a:pt x="165119" y="83398"/>
                  </a:lnTo>
                  <a:lnTo>
                    <a:pt x="169085" y="95551"/>
                  </a:lnTo>
                  <a:lnTo>
                    <a:pt x="172905" y="108829"/>
                  </a:lnTo>
                  <a:lnTo>
                    <a:pt x="176624" y="122849"/>
                  </a:lnTo>
                  <a:lnTo>
                    <a:pt x="180275" y="136806"/>
                  </a:lnTo>
                  <a:lnTo>
                    <a:pt x="183874" y="150245"/>
                  </a:lnTo>
                  <a:lnTo>
                    <a:pt x="187274" y="163541"/>
                  </a:lnTo>
                  <a:lnTo>
                    <a:pt x="190178" y="177673"/>
                  </a:lnTo>
                  <a:lnTo>
                    <a:pt x="192463" y="193151"/>
                  </a:lnTo>
                  <a:lnTo>
                    <a:pt x="194165" y="210159"/>
                  </a:lnTo>
                  <a:lnTo>
                    <a:pt x="195391" y="228798"/>
                  </a:lnTo>
                  <a:lnTo>
                    <a:pt x="196253" y="248925"/>
                  </a:lnTo>
                  <a:lnTo>
                    <a:pt x="196850" y="269781"/>
                  </a:lnTo>
                  <a:lnTo>
                    <a:pt x="197259" y="290153"/>
                  </a:lnTo>
                  <a:lnTo>
                    <a:pt x="197532" y="309401"/>
                  </a:lnTo>
                  <a:lnTo>
                    <a:pt x="197547" y="327422"/>
                  </a:lnTo>
                  <a:lnTo>
                    <a:pt x="197025" y="344372"/>
                  </a:lnTo>
                  <a:lnTo>
                    <a:pt x="195862" y="360478"/>
                  </a:lnTo>
                  <a:lnTo>
                    <a:pt x="194266" y="375958"/>
                  </a:lnTo>
                  <a:lnTo>
                    <a:pt x="192656" y="390989"/>
                  </a:lnTo>
                  <a:lnTo>
                    <a:pt x="191274" y="405699"/>
                  </a:lnTo>
                  <a:lnTo>
                    <a:pt x="190026" y="420024"/>
                  </a:lnTo>
                  <a:lnTo>
                    <a:pt x="188581" y="433722"/>
                  </a:lnTo>
                  <a:lnTo>
                    <a:pt x="186762" y="446720"/>
                  </a:lnTo>
                  <a:lnTo>
                    <a:pt x="184709" y="459244"/>
                  </a:lnTo>
                  <a:lnTo>
                    <a:pt x="182785" y="471728"/>
                  </a:lnTo>
                  <a:lnTo>
                    <a:pt x="181188" y="484421"/>
                  </a:lnTo>
                  <a:lnTo>
                    <a:pt x="179795" y="497236"/>
                  </a:lnTo>
                  <a:lnTo>
                    <a:pt x="178252" y="509846"/>
                  </a:lnTo>
                  <a:lnTo>
                    <a:pt x="176362" y="522076"/>
                  </a:lnTo>
                  <a:lnTo>
                    <a:pt x="174092" y="534068"/>
                  </a:lnTo>
                  <a:lnTo>
                    <a:pt x="171490" y="546187"/>
                  </a:lnTo>
                  <a:lnTo>
                    <a:pt x="168616" y="558641"/>
                  </a:lnTo>
                  <a:lnTo>
                    <a:pt x="165211" y="571633"/>
                  </a:lnTo>
                  <a:lnTo>
                    <a:pt x="160714" y="585426"/>
                  </a:lnTo>
                  <a:lnTo>
                    <a:pt x="154914" y="600073"/>
                  </a:lnTo>
                  <a:lnTo>
                    <a:pt x="148069" y="615147"/>
                  </a:lnTo>
                  <a:lnTo>
                    <a:pt x="140712" y="629880"/>
                  </a:lnTo>
                  <a:lnTo>
                    <a:pt x="133199" y="643855"/>
                  </a:lnTo>
                  <a:lnTo>
                    <a:pt x="125377" y="656846"/>
                  </a:lnTo>
                  <a:lnTo>
                    <a:pt x="116687" y="668651"/>
                  </a:lnTo>
                  <a:lnTo>
                    <a:pt x="106883" y="679276"/>
                  </a:lnTo>
                  <a:lnTo>
                    <a:pt x="96180" y="688241"/>
                  </a:lnTo>
                  <a:lnTo>
                    <a:pt x="85071" y="694535"/>
                  </a:lnTo>
                  <a:lnTo>
                    <a:pt x="73897" y="697842"/>
                  </a:lnTo>
                  <a:lnTo>
                    <a:pt x="62970" y="698452"/>
                  </a:lnTo>
                  <a:lnTo>
                    <a:pt x="52640" y="696895"/>
                  </a:lnTo>
                  <a:lnTo>
                    <a:pt x="43035" y="693698"/>
                  </a:lnTo>
                  <a:lnTo>
                    <a:pt x="34264" y="689150"/>
                  </a:lnTo>
                  <a:lnTo>
                    <a:pt x="26512" y="683290"/>
                  </a:lnTo>
                  <a:lnTo>
                    <a:pt x="19781" y="676240"/>
                  </a:lnTo>
                  <a:lnTo>
                    <a:pt x="14089" y="668052"/>
                  </a:lnTo>
                  <a:lnTo>
                    <a:pt x="9556" y="658646"/>
                  </a:lnTo>
                  <a:lnTo>
                    <a:pt x="6134" y="648088"/>
                  </a:lnTo>
                  <a:lnTo>
                    <a:pt x="3648" y="636404"/>
                  </a:lnTo>
                  <a:lnTo>
                    <a:pt x="1888" y="623503"/>
                  </a:lnTo>
                  <a:lnTo>
                    <a:pt x="668" y="609463"/>
                  </a:lnTo>
                  <a:lnTo>
                    <a:pt x="0" y="594797"/>
                  </a:lnTo>
                  <a:lnTo>
                    <a:pt x="75" y="580340"/>
                  </a:lnTo>
                  <a:lnTo>
                    <a:pt x="945" y="566546"/>
                  </a:lnTo>
                  <a:lnTo>
                    <a:pt x="2681" y="553505"/>
                  </a:lnTo>
                  <a:lnTo>
                    <a:pt x="5450" y="541134"/>
                  </a:lnTo>
                  <a:lnTo>
                    <a:pt x="9241" y="529298"/>
                  </a:lnTo>
                  <a:lnTo>
                    <a:pt x="13906" y="518027"/>
                  </a:lnTo>
                  <a:lnTo>
                    <a:pt x="19254" y="507515"/>
                  </a:lnTo>
                  <a:lnTo>
                    <a:pt x="25113" y="497814"/>
                  </a:lnTo>
                  <a:lnTo>
                    <a:pt x="31504" y="488991"/>
                  </a:lnTo>
                  <a:lnTo>
                    <a:pt x="38625" y="481211"/>
                  </a:lnTo>
                  <a:lnTo>
                    <a:pt x="46527" y="474468"/>
                  </a:lnTo>
                  <a:lnTo>
                    <a:pt x="55122" y="468940"/>
                  </a:lnTo>
                  <a:lnTo>
                    <a:pt x="64269" y="465050"/>
                  </a:lnTo>
                  <a:lnTo>
                    <a:pt x="73836" y="462883"/>
                  </a:lnTo>
                  <a:lnTo>
                    <a:pt x="83871" y="462393"/>
                  </a:lnTo>
                  <a:lnTo>
                    <a:pt x="94592" y="463576"/>
                  </a:lnTo>
                  <a:lnTo>
                    <a:pt x="106060" y="466260"/>
                  </a:lnTo>
                  <a:lnTo>
                    <a:pt x="118033" y="470162"/>
                  </a:lnTo>
                  <a:lnTo>
                    <a:pt x="130069" y="474990"/>
                  </a:lnTo>
                  <a:lnTo>
                    <a:pt x="141910" y="480487"/>
                  </a:lnTo>
                  <a:lnTo>
                    <a:pt x="153641" y="486293"/>
                  </a:lnTo>
                  <a:lnTo>
                    <a:pt x="165584" y="491958"/>
                  </a:lnTo>
                  <a:lnTo>
                    <a:pt x="177915" y="497245"/>
                  </a:lnTo>
                  <a:lnTo>
                    <a:pt x="190655" y="502117"/>
                  </a:lnTo>
                  <a:lnTo>
                    <a:pt x="203747" y="506623"/>
                  </a:lnTo>
                  <a:lnTo>
                    <a:pt x="217110" y="510842"/>
                  </a:lnTo>
                  <a:lnTo>
                    <a:pt x="230508" y="514845"/>
                  </a:lnTo>
                  <a:lnTo>
                    <a:pt x="243577" y="518695"/>
                  </a:lnTo>
                  <a:lnTo>
                    <a:pt x="256147" y="522427"/>
                  </a:lnTo>
                  <a:lnTo>
                    <a:pt x="268384" y="525748"/>
                  </a:lnTo>
                  <a:lnTo>
                    <a:pt x="280673" y="528067"/>
                  </a:lnTo>
                  <a:lnTo>
                    <a:pt x="293232" y="529146"/>
                  </a:lnTo>
                  <a:lnTo>
                    <a:pt x="305891" y="529220"/>
                  </a:lnTo>
                  <a:lnTo>
                    <a:pt x="319630" y="528829"/>
                  </a:lnTo>
                  <a:lnTo>
                    <a:pt x="337897" y="527935"/>
                  </a:lnTo>
                  <a:lnTo>
                    <a:pt x="366564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756100" y="5054468"/>
              <a:ext cx="160023" cy="322876"/>
            </a:xfrm>
            <a:custGeom>
              <a:avLst/>
              <a:gdLst/>
              <a:ahLst/>
              <a:cxnLst/>
              <a:rect l="0" t="0" r="0" b="0"/>
              <a:pathLst>
                <a:path w="160023" h="322876">
                  <a:moveTo>
                    <a:pt x="88229" y="0"/>
                  </a:moveTo>
                  <a:lnTo>
                    <a:pt x="82361" y="8734"/>
                  </a:lnTo>
                  <a:lnTo>
                    <a:pt x="76797" y="16441"/>
                  </a:lnTo>
                  <a:lnTo>
                    <a:pt x="71003" y="23847"/>
                  </a:lnTo>
                  <a:lnTo>
                    <a:pt x="65095" y="31282"/>
                  </a:lnTo>
                  <a:lnTo>
                    <a:pt x="59413" y="39109"/>
                  </a:lnTo>
                  <a:lnTo>
                    <a:pt x="54133" y="47488"/>
                  </a:lnTo>
                  <a:lnTo>
                    <a:pt x="49110" y="56404"/>
                  </a:lnTo>
                  <a:lnTo>
                    <a:pt x="43976" y="65767"/>
                  </a:lnTo>
                  <a:lnTo>
                    <a:pt x="38526" y="75478"/>
                  </a:lnTo>
                  <a:lnTo>
                    <a:pt x="32882" y="85609"/>
                  </a:lnTo>
                  <a:lnTo>
                    <a:pt x="27393" y="96396"/>
                  </a:lnTo>
                  <a:lnTo>
                    <a:pt x="22260" y="107912"/>
                  </a:lnTo>
                  <a:lnTo>
                    <a:pt x="17677" y="120085"/>
                  </a:lnTo>
                  <a:lnTo>
                    <a:pt x="13905" y="132790"/>
                  </a:lnTo>
                  <a:lnTo>
                    <a:pt x="10996" y="145888"/>
                  </a:lnTo>
                  <a:lnTo>
                    <a:pt x="8688" y="159107"/>
                  </a:lnTo>
                  <a:lnTo>
                    <a:pt x="6517" y="172055"/>
                  </a:lnTo>
                  <a:lnTo>
                    <a:pt x="4207" y="184544"/>
                  </a:lnTo>
                  <a:lnTo>
                    <a:pt x="1992" y="196727"/>
                  </a:lnTo>
                  <a:lnTo>
                    <a:pt x="491" y="208981"/>
                  </a:lnTo>
                  <a:lnTo>
                    <a:pt x="0" y="221525"/>
                  </a:lnTo>
                  <a:lnTo>
                    <a:pt x="503" y="234408"/>
                  </a:lnTo>
                  <a:lnTo>
                    <a:pt x="1837" y="247597"/>
                  </a:lnTo>
                  <a:lnTo>
                    <a:pt x="3816" y="261021"/>
                  </a:lnTo>
                  <a:lnTo>
                    <a:pt x="6432" y="274290"/>
                  </a:lnTo>
                  <a:lnTo>
                    <a:pt x="9859" y="286739"/>
                  </a:lnTo>
                  <a:lnTo>
                    <a:pt x="14128" y="298058"/>
                  </a:lnTo>
                  <a:lnTo>
                    <a:pt x="19299" y="307791"/>
                  </a:lnTo>
                  <a:lnTo>
                    <a:pt x="25527" y="315200"/>
                  </a:lnTo>
                  <a:lnTo>
                    <a:pt x="32793" y="320100"/>
                  </a:lnTo>
                  <a:lnTo>
                    <a:pt x="40944" y="322611"/>
                  </a:lnTo>
                  <a:lnTo>
                    <a:pt x="49786" y="322875"/>
                  </a:lnTo>
                  <a:lnTo>
                    <a:pt x="59140" y="321205"/>
                  </a:lnTo>
                  <a:lnTo>
                    <a:pt x="68860" y="318003"/>
                  </a:lnTo>
                  <a:lnTo>
                    <a:pt x="78838" y="313655"/>
                  </a:lnTo>
                  <a:lnTo>
                    <a:pt x="88988" y="308478"/>
                  </a:lnTo>
                  <a:lnTo>
                    <a:pt x="99092" y="302719"/>
                  </a:lnTo>
                  <a:lnTo>
                    <a:pt x="108803" y="296554"/>
                  </a:lnTo>
                  <a:lnTo>
                    <a:pt x="117965" y="290108"/>
                  </a:lnTo>
                  <a:lnTo>
                    <a:pt x="126591" y="283304"/>
                  </a:lnTo>
                  <a:lnTo>
                    <a:pt x="134773" y="275898"/>
                  </a:lnTo>
                  <a:lnTo>
                    <a:pt x="142598" y="267800"/>
                  </a:lnTo>
                  <a:lnTo>
                    <a:pt x="149667" y="259073"/>
                  </a:lnTo>
                  <a:lnTo>
                    <a:pt x="155131" y="249835"/>
                  </a:lnTo>
                  <a:lnTo>
                    <a:pt x="158646" y="240221"/>
                  </a:lnTo>
                  <a:lnTo>
                    <a:pt x="160022" y="230665"/>
                  </a:lnTo>
                  <a:lnTo>
                    <a:pt x="158976" y="221861"/>
                  </a:lnTo>
                  <a:lnTo>
                    <a:pt x="155602" y="214144"/>
                  </a:lnTo>
                  <a:lnTo>
                    <a:pt x="150269" y="207982"/>
                  </a:lnTo>
                  <a:lnTo>
                    <a:pt x="143418" y="204124"/>
                  </a:lnTo>
                  <a:lnTo>
                    <a:pt x="135452" y="202756"/>
                  </a:lnTo>
                  <a:lnTo>
                    <a:pt x="126853" y="203600"/>
                  </a:lnTo>
                  <a:lnTo>
                    <a:pt x="118171" y="206210"/>
                  </a:lnTo>
                  <a:lnTo>
                    <a:pt x="109706" y="210149"/>
                  </a:lnTo>
                  <a:lnTo>
                    <a:pt x="101550" y="215213"/>
                  </a:lnTo>
                  <a:lnTo>
                    <a:pt x="93686" y="221426"/>
                  </a:lnTo>
                  <a:lnTo>
                    <a:pt x="86060" y="228707"/>
                  </a:lnTo>
                  <a:lnTo>
                    <a:pt x="78615" y="236712"/>
                  </a:lnTo>
                  <a:lnTo>
                    <a:pt x="71301" y="244931"/>
                  </a:lnTo>
                  <a:lnTo>
                    <a:pt x="64085" y="253047"/>
                  </a:lnTo>
                  <a:lnTo>
                    <a:pt x="57049" y="260840"/>
                  </a:lnTo>
                  <a:lnTo>
                    <a:pt x="49590" y="268962"/>
                  </a:lnTo>
                  <a:lnTo>
                    <a:pt x="39934" y="279240"/>
                  </a:lnTo>
                  <a:lnTo>
                    <a:pt x="2505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96930" y="5513109"/>
              <a:ext cx="294799" cy="57257"/>
            </a:xfrm>
            <a:custGeom>
              <a:avLst/>
              <a:gdLst/>
              <a:ahLst/>
              <a:cxnLst/>
              <a:rect l="0" t="0" r="0" b="0"/>
              <a:pathLst>
                <a:path w="294799" h="57257">
                  <a:moveTo>
                    <a:pt x="294798" y="4613"/>
                  </a:moveTo>
                  <a:lnTo>
                    <a:pt x="285929" y="1813"/>
                  </a:lnTo>
                  <a:lnTo>
                    <a:pt x="276942" y="311"/>
                  </a:lnTo>
                  <a:lnTo>
                    <a:pt x="266947" y="0"/>
                  </a:lnTo>
                  <a:lnTo>
                    <a:pt x="255967" y="506"/>
                  </a:lnTo>
                  <a:lnTo>
                    <a:pt x="244155" y="1326"/>
                  </a:lnTo>
                  <a:lnTo>
                    <a:pt x="231701" y="2146"/>
                  </a:lnTo>
                  <a:lnTo>
                    <a:pt x="218936" y="3004"/>
                  </a:lnTo>
                  <a:lnTo>
                    <a:pt x="206304" y="4178"/>
                  </a:lnTo>
                  <a:lnTo>
                    <a:pt x="194031" y="5817"/>
                  </a:lnTo>
                  <a:lnTo>
                    <a:pt x="181995" y="7917"/>
                  </a:lnTo>
                  <a:lnTo>
                    <a:pt x="169842" y="10406"/>
                  </a:lnTo>
                  <a:lnTo>
                    <a:pt x="157365" y="13194"/>
                  </a:lnTo>
                  <a:lnTo>
                    <a:pt x="144526" y="16202"/>
                  </a:lnTo>
                  <a:lnTo>
                    <a:pt x="131368" y="19367"/>
                  </a:lnTo>
                  <a:lnTo>
                    <a:pt x="117960" y="22643"/>
                  </a:lnTo>
                  <a:lnTo>
                    <a:pt x="104532" y="25994"/>
                  </a:lnTo>
                  <a:lnTo>
                    <a:pt x="91443" y="29396"/>
                  </a:lnTo>
                  <a:lnTo>
                    <a:pt x="78863" y="32834"/>
                  </a:lnTo>
                  <a:lnTo>
                    <a:pt x="66790" y="36296"/>
                  </a:lnTo>
                  <a:lnTo>
                    <a:pt x="55143" y="39773"/>
                  </a:lnTo>
                  <a:lnTo>
                    <a:pt x="43838" y="43256"/>
                  </a:lnTo>
                  <a:lnTo>
                    <a:pt x="33241" y="46590"/>
                  </a:lnTo>
                  <a:lnTo>
                    <a:pt x="23130" y="49804"/>
                  </a:lnTo>
                  <a:lnTo>
                    <a:pt x="12612" y="53179"/>
                  </a:lnTo>
                  <a:lnTo>
                    <a:pt x="0" y="572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791687" y="5670974"/>
              <a:ext cx="216939" cy="425816"/>
            </a:xfrm>
            <a:custGeom>
              <a:avLst/>
              <a:gdLst/>
              <a:ahLst/>
              <a:cxnLst/>
              <a:rect l="0" t="0" r="0" b="0"/>
              <a:pathLst>
                <a:path w="216939" h="425816">
                  <a:moveTo>
                    <a:pt x="0" y="4676"/>
                  </a:moveTo>
                  <a:lnTo>
                    <a:pt x="11735" y="4676"/>
                  </a:lnTo>
                  <a:lnTo>
                    <a:pt x="22863" y="4676"/>
                  </a:lnTo>
                  <a:lnTo>
                    <a:pt x="34462" y="4676"/>
                  </a:lnTo>
                  <a:lnTo>
                    <a:pt x="46623" y="4676"/>
                  </a:lnTo>
                  <a:lnTo>
                    <a:pt x="59283" y="4676"/>
                  </a:lnTo>
                  <a:lnTo>
                    <a:pt x="72344" y="4676"/>
                  </a:lnTo>
                  <a:lnTo>
                    <a:pt x="85869" y="4676"/>
                  </a:lnTo>
                  <a:lnTo>
                    <a:pt x="100082" y="4676"/>
                  </a:lnTo>
                  <a:lnTo>
                    <a:pt x="115041" y="4671"/>
                  </a:lnTo>
                  <a:lnTo>
                    <a:pt x="130340" y="4498"/>
                  </a:lnTo>
                  <a:lnTo>
                    <a:pt x="145230" y="3850"/>
                  </a:lnTo>
                  <a:lnTo>
                    <a:pt x="159318" y="2606"/>
                  </a:lnTo>
                  <a:lnTo>
                    <a:pt x="172557" y="1126"/>
                  </a:lnTo>
                  <a:lnTo>
                    <a:pt x="185061" y="126"/>
                  </a:lnTo>
                  <a:lnTo>
                    <a:pt x="196973" y="0"/>
                  </a:lnTo>
                  <a:lnTo>
                    <a:pt x="207727" y="1596"/>
                  </a:lnTo>
                  <a:lnTo>
                    <a:pt x="214949" y="6314"/>
                  </a:lnTo>
                  <a:lnTo>
                    <a:pt x="216938" y="13667"/>
                  </a:lnTo>
                  <a:lnTo>
                    <a:pt x="214830" y="21956"/>
                  </a:lnTo>
                  <a:lnTo>
                    <a:pt x="210087" y="30859"/>
                  </a:lnTo>
                  <a:lnTo>
                    <a:pt x="203943" y="40626"/>
                  </a:lnTo>
                  <a:lnTo>
                    <a:pt x="197151" y="51351"/>
                  </a:lnTo>
                  <a:lnTo>
                    <a:pt x="189932" y="62939"/>
                  </a:lnTo>
                  <a:lnTo>
                    <a:pt x="182156" y="75222"/>
                  </a:lnTo>
                  <a:lnTo>
                    <a:pt x="173770" y="88025"/>
                  </a:lnTo>
                  <a:lnTo>
                    <a:pt x="164997" y="101040"/>
                  </a:lnTo>
                  <a:lnTo>
                    <a:pt x="156251" y="113849"/>
                  </a:lnTo>
                  <a:lnTo>
                    <a:pt x="147776" y="126239"/>
                  </a:lnTo>
                  <a:lnTo>
                    <a:pt x="139796" y="138185"/>
                  </a:lnTo>
                  <a:lnTo>
                    <a:pt x="132588" y="149747"/>
                  </a:lnTo>
                  <a:lnTo>
                    <a:pt x="126220" y="161013"/>
                  </a:lnTo>
                  <a:lnTo>
                    <a:pt x="120435" y="172224"/>
                  </a:lnTo>
                  <a:lnTo>
                    <a:pt x="114775" y="183752"/>
                  </a:lnTo>
                  <a:lnTo>
                    <a:pt x="108962" y="195773"/>
                  </a:lnTo>
                  <a:lnTo>
                    <a:pt x="102902" y="208290"/>
                  </a:lnTo>
                  <a:lnTo>
                    <a:pt x="96600" y="221224"/>
                  </a:lnTo>
                  <a:lnTo>
                    <a:pt x="90098" y="234482"/>
                  </a:lnTo>
                  <a:lnTo>
                    <a:pt x="83443" y="247978"/>
                  </a:lnTo>
                  <a:lnTo>
                    <a:pt x="76677" y="261644"/>
                  </a:lnTo>
                  <a:lnTo>
                    <a:pt x="69835" y="275429"/>
                  </a:lnTo>
                  <a:lnTo>
                    <a:pt x="63106" y="289296"/>
                  </a:lnTo>
                  <a:lnTo>
                    <a:pt x="56815" y="303218"/>
                  </a:lnTo>
                  <a:lnTo>
                    <a:pt x="51098" y="317173"/>
                  </a:lnTo>
                  <a:lnTo>
                    <a:pt x="45768" y="330986"/>
                  </a:lnTo>
                  <a:lnTo>
                    <a:pt x="40421" y="344342"/>
                  </a:lnTo>
                  <a:lnTo>
                    <a:pt x="34830" y="357098"/>
                  </a:lnTo>
                  <a:lnTo>
                    <a:pt x="29239" y="369220"/>
                  </a:lnTo>
                  <a:lnTo>
                    <a:pt x="23726" y="382084"/>
                  </a:lnTo>
                  <a:lnTo>
                    <a:pt x="17802" y="399054"/>
                  </a:lnTo>
                  <a:lnTo>
                    <a:pt x="10528" y="4258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882100" y="3626843"/>
            <a:ext cx="852809" cy="885343"/>
            <a:chOff x="1882100" y="3626843"/>
            <a:chExt cx="852809" cy="885343"/>
          </a:xfrm>
        </p:grpSpPr>
        <p:sp>
          <p:nvSpPr>
            <p:cNvPr id="72" name="Freeform 71"/>
            <p:cNvSpPr/>
            <p:nvPr/>
          </p:nvSpPr>
          <p:spPr>
            <a:xfrm>
              <a:off x="1903157" y="4038402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31586"/>
                  </a:moveTo>
                  <a:lnTo>
                    <a:pt x="148992" y="28719"/>
                  </a:lnTo>
                  <a:lnTo>
                    <a:pt x="139365" y="26577"/>
                  </a:lnTo>
                  <a:lnTo>
                    <a:pt x="128082" y="24969"/>
                  </a:lnTo>
                  <a:lnTo>
                    <a:pt x="115587" y="23615"/>
                  </a:lnTo>
                  <a:lnTo>
                    <a:pt x="102756" y="22119"/>
                  </a:lnTo>
                  <a:lnTo>
                    <a:pt x="90138" y="20268"/>
                  </a:lnTo>
                  <a:lnTo>
                    <a:pt x="77928" y="18028"/>
                  </a:lnTo>
                  <a:lnTo>
                    <a:pt x="66133" y="15448"/>
                  </a:lnTo>
                  <a:lnTo>
                    <a:pt x="54697" y="12603"/>
                  </a:lnTo>
                  <a:lnTo>
                    <a:pt x="43800" y="9715"/>
                  </a:lnTo>
                  <a:lnTo>
                    <a:pt x="32704" y="6858"/>
                  </a:lnTo>
                  <a:lnTo>
                    <a:pt x="19313" y="37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882100" y="4122630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31586"/>
                  </a:moveTo>
                  <a:lnTo>
                    <a:pt x="167250" y="31519"/>
                  </a:lnTo>
                  <a:lnTo>
                    <a:pt x="156121" y="30878"/>
                  </a:lnTo>
                  <a:lnTo>
                    <a:pt x="144527" y="29582"/>
                  </a:lnTo>
                  <a:lnTo>
                    <a:pt x="132539" y="27722"/>
                  </a:lnTo>
                  <a:lnTo>
                    <a:pt x="120527" y="25406"/>
                  </a:lnTo>
                  <a:lnTo>
                    <a:pt x="108719" y="22740"/>
                  </a:lnTo>
                  <a:lnTo>
                    <a:pt x="97020" y="19815"/>
                  </a:lnTo>
                  <a:lnTo>
                    <a:pt x="85103" y="16708"/>
                  </a:lnTo>
                  <a:lnTo>
                    <a:pt x="72800" y="13478"/>
                  </a:lnTo>
                  <a:lnTo>
                    <a:pt x="60316" y="10315"/>
                  </a:lnTo>
                  <a:lnTo>
                    <a:pt x="46713" y="7236"/>
                  </a:lnTo>
                  <a:lnTo>
                    <a:pt x="28558" y="39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441849" y="3626843"/>
              <a:ext cx="240418" cy="368811"/>
            </a:xfrm>
            <a:custGeom>
              <a:avLst/>
              <a:gdLst/>
              <a:ahLst/>
              <a:cxnLst/>
              <a:rect l="0" t="0" r="0" b="0"/>
              <a:pathLst>
                <a:path w="240418" h="368811">
                  <a:moveTo>
                    <a:pt x="240417" y="85176"/>
                  </a:moveTo>
                  <a:lnTo>
                    <a:pt x="231683" y="88176"/>
                  </a:lnTo>
                  <a:lnTo>
                    <a:pt x="223976" y="91599"/>
                  </a:lnTo>
                  <a:lnTo>
                    <a:pt x="216574" y="95795"/>
                  </a:lnTo>
                  <a:lnTo>
                    <a:pt x="209313" y="100695"/>
                  </a:lnTo>
                  <a:lnTo>
                    <a:pt x="202134" y="106177"/>
                  </a:lnTo>
                  <a:lnTo>
                    <a:pt x="195004" y="112107"/>
                  </a:lnTo>
                  <a:lnTo>
                    <a:pt x="187741" y="118369"/>
                  </a:lnTo>
                  <a:lnTo>
                    <a:pt x="180026" y="124867"/>
                  </a:lnTo>
                  <a:lnTo>
                    <a:pt x="171722" y="131541"/>
                  </a:lnTo>
                  <a:lnTo>
                    <a:pt x="162856" y="138665"/>
                  </a:lnTo>
                  <a:lnTo>
                    <a:pt x="153526" y="146818"/>
                  </a:lnTo>
                  <a:lnTo>
                    <a:pt x="143846" y="156231"/>
                  </a:lnTo>
                  <a:lnTo>
                    <a:pt x="134075" y="166654"/>
                  </a:lnTo>
                  <a:lnTo>
                    <a:pt x="124596" y="177569"/>
                  </a:lnTo>
                  <a:lnTo>
                    <a:pt x="115589" y="188614"/>
                  </a:lnTo>
                  <a:lnTo>
                    <a:pt x="106897" y="199622"/>
                  </a:lnTo>
                  <a:lnTo>
                    <a:pt x="98141" y="210539"/>
                  </a:lnTo>
                  <a:lnTo>
                    <a:pt x="89108" y="221361"/>
                  </a:lnTo>
                  <a:lnTo>
                    <a:pt x="80074" y="232102"/>
                  </a:lnTo>
                  <a:lnTo>
                    <a:pt x="71688" y="242780"/>
                  </a:lnTo>
                  <a:lnTo>
                    <a:pt x="64269" y="253412"/>
                  </a:lnTo>
                  <a:lnTo>
                    <a:pt x="57813" y="264012"/>
                  </a:lnTo>
                  <a:lnTo>
                    <a:pt x="52168" y="274589"/>
                  </a:lnTo>
                  <a:lnTo>
                    <a:pt x="47159" y="285155"/>
                  </a:lnTo>
                  <a:lnTo>
                    <a:pt x="42948" y="295878"/>
                  </a:lnTo>
                  <a:lnTo>
                    <a:pt x="40016" y="307069"/>
                  </a:lnTo>
                  <a:lnTo>
                    <a:pt x="38532" y="318848"/>
                  </a:lnTo>
                  <a:lnTo>
                    <a:pt x="38688" y="330691"/>
                  </a:lnTo>
                  <a:lnTo>
                    <a:pt x="40845" y="341574"/>
                  </a:lnTo>
                  <a:lnTo>
                    <a:pt x="45008" y="350993"/>
                  </a:lnTo>
                  <a:lnTo>
                    <a:pt x="51059" y="358620"/>
                  </a:lnTo>
                  <a:lnTo>
                    <a:pt x="58932" y="364068"/>
                  </a:lnTo>
                  <a:lnTo>
                    <a:pt x="68406" y="367357"/>
                  </a:lnTo>
                  <a:lnTo>
                    <a:pt x="79003" y="368803"/>
                  </a:lnTo>
                  <a:lnTo>
                    <a:pt x="90098" y="368810"/>
                  </a:lnTo>
                  <a:lnTo>
                    <a:pt x="101292" y="367744"/>
                  </a:lnTo>
                  <a:lnTo>
                    <a:pt x="112246" y="365747"/>
                  </a:lnTo>
                  <a:lnTo>
                    <a:pt x="122602" y="362738"/>
                  </a:lnTo>
                  <a:lnTo>
                    <a:pt x="132232" y="358749"/>
                  </a:lnTo>
                  <a:lnTo>
                    <a:pt x="141190" y="353766"/>
                  </a:lnTo>
                  <a:lnTo>
                    <a:pt x="149602" y="347665"/>
                  </a:lnTo>
                  <a:lnTo>
                    <a:pt x="157594" y="340479"/>
                  </a:lnTo>
                  <a:lnTo>
                    <a:pt x="165116" y="332212"/>
                  </a:lnTo>
                  <a:lnTo>
                    <a:pt x="171950" y="322759"/>
                  </a:lnTo>
                  <a:lnTo>
                    <a:pt x="178021" y="312177"/>
                  </a:lnTo>
                  <a:lnTo>
                    <a:pt x="183082" y="300647"/>
                  </a:lnTo>
                  <a:lnTo>
                    <a:pt x="186651" y="288385"/>
                  </a:lnTo>
                  <a:lnTo>
                    <a:pt x="188603" y="275585"/>
                  </a:lnTo>
                  <a:lnTo>
                    <a:pt x="189117" y="262569"/>
                  </a:lnTo>
                  <a:lnTo>
                    <a:pt x="188482" y="249756"/>
                  </a:lnTo>
                  <a:lnTo>
                    <a:pt x="186979" y="237368"/>
                  </a:lnTo>
                  <a:lnTo>
                    <a:pt x="184685" y="225592"/>
                  </a:lnTo>
                  <a:lnTo>
                    <a:pt x="181475" y="214676"/>
                  </a:lnTo>
                  <a:lnTo>
                    <a:pt x="177351" y="204666"/>
                  </a:lnTo>
                  <a:lnTo>
                    <a:pt x="172279" y="195451"/>
                  </a:lnTo>
                  <a:lnTo>
                    <a:pt x="166117" y="186868"/>
                  </a:lnTo>
                  <a:lnTo>
                    <a:pt x="158894" y="178760"/>
                  </a:lnTo>
                  <a:lnTo>
                    <a:pt x="150772" y="171161"/>
                  </a:lnTo>
                  <a:lnTo>
                    <a:pt x="141950" y="164275"/>
                  </a:lnTo>
                  <a:lnTo>
                    <a:pt x="132609" y="158156"/>
                  </a:lnTo>
                  <a:lnTo>
                    <a:pt x="122897" y="152554"/>
                  </a:lnTo>
                  <a:lnTo>
                    <a:pt x="112926" y="147024"/>
                  </a:lnTo>
                  <a:lnTo>
                    <a:pt x="102774" y="141306"/>
                  </a:lnTo>
                  <a:lnTo>
                    <a:pt x="92500" y="135482"/>
                  </a:lnTo>
                  <a:lnTo>
                    <a:pt x="82143" y="129871"/>
                  </a:lnTo>
                  <a:lnTo>
                    <a:pt x="71734" y="124647"/>
                  </a:lnTo>
                  <a:lnTo>
                    <a:pt x="61455" y="119664"/>
                  </a:lnTo>
                  <a:lnTo>
                    <a:pt x="51626" y="114559"/>
                  </a:lnTo>
                  <a:lnTo>
                    <a:pt x="42385" y="109125"/>
                  </a:lnTo>
                  <a:lnTo>
                    <a:pt x="33705" y="103321"/>
                  </a:lnTo>
                  <a:lnTo>
                    <a:pt x="25489" y="97194"/>
                  </a:lnTo>
                  <a:lnTo>
                    <a:pt x="17640" y="90800"/>
                  </a:lnTo>
                  <a:lnTo>
                    <a:pt x="10555" y="83878"/>
                  </a:lnTo>
                  <a:lnTo>
                    <a:pt x="5081" y="75867"/>
                  </a:lnTo>
                  <a:lnTo>
                    <a:pt x="1554" y="66559"/>
                  </a:lnTo>
                  <a:lnTo>
                    <a:pt x="0" y="56375"/>
                  </a:lnTo>
                  <a:lnTo>
                    <a:pt x="395" y="46156"/>
                  </a:lnTo>
                  <a:lnTo>
                    <a:pt x="2518" y="36400"/>
                  </a:lnTo>
                  <a:lnTo>
                    <a:pt x="6197" y="27411"/>
                  </a:lnTo>
                  <a:lnTo>
                    <a:pt x="11399" y="19453"/>
                  </a:lnTo>
                  <a:lnTo>
                    <a:pt x="17966" y="12559"/>
                  </a:lnTo>
                  <a:lnTo>
                    <a:pt x="25644" y="6914"/>
                  </a:lnTo>
                  <a:lnTo>
                    <a:pt x="34167" y="2938"/>
                  </a:lnTo>
                  <a:lnTo>
                    <a:pt x="43311" y="705"/>
                  </a:lnTo>
                  <a:lnTo>
                    <a:pt x="53060" y="0"/>
                  </a:lnTo>
                  <a:lnTo>
                    <a:pt x="63590" y="506"/>
                  </a:lnTo>
                  <a:lnTo>
                    <a:pt x="74929" y="1921"/>
                  </a:lnTo>
                  <a:lnTo>
                    <a:pt x="86816" y="4157"/>
                  </a:lnTo>
                  <a:lnTo>
                    <a:pt x="98794" y="7327"/>
                  </a:lnTo>
                  <a:lnTo>
                    <a:pt x="110588" y="11419"/>
                  </a:lnTo>
                  <a:lnTo>
                    <a:pt x="121947" y="16302"/>
                  </a:lnTo>
                  <a:lnTo>
                    <a:pt x="132576" y="21804"/>
                  </a:lnTo>
                  <a:lnTo>
                    <a:pt x="142385" y="27769"/>
                  </a:lnTo>
                  <a:lnTo>
                    <a:pt x="151294" y="34233"/>
                  </a:lnTo>
                  <a:lnTo>
                    <a:pt x="159139" y="41404"/>
                  </a:lnTo>
                  <a:lnTo>
                    <a:pt x="165933" y="49339"/>
                  </a:lnTo>
                  <a:lnTo>
                    <a:pt x="171684" y="58076"/>
                  </a:lnTo>
                  <a:lnTo>
                    <a:pt x="176873" y="68880"/>
                  </a:lnTo>
                  <a:lnTo>
                    <a:pt x="181957" y="86053"/>
                  </a:lnTo>
                  <a:lnTo>
                    <a:pt x="187774" y="11676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292711" y="4048931"/>
              <a:ext cx="442198" cy="10529"/>
            </a:xfrm>
            <a:custGeom>
              <a:avLst/>
              <a:gdLst/>
              <a:ahLst/>
              <a:cxnLst/>
              <a:rect l="0" t="0" r="0" b="0"/>
              <a:pathLst>
                <a:path w="442198" h="10529">
                  <a:moveTo>
                    <a:pt x="442197" y="0"/>
                  </a:moveTo>
                  <a:lnTo>
                    <a:pt x="430396" y="2799"/>
                  </a:lnTo>
                  <a:lnTo>
                    <a:pt x="418626" y="4301"/>
                  </a:lnTo>
                  <a:lnTo>
                    <a:pt x="405736" y="4612"/>
                  </a:lnTo>
                  <a:lnTo>
                    <a:pt x="391888" y="4106"/>
                  </a:lnTo>
                  <a:lnTo>
                    <a:pt x="377560" y="3287"/>
                  </a:lnTo>
                  <a:lnTo>
                    <a:pt x="363086" y="2471"/>
                  </a:lnTo>
                  <a:lnTo>
                    <a:pt x="348463" y="1787"/>
                  </a:lnTo>
                  <a:lnTo>
                    <a:pt x="333439" y="1260"/>
                  </a:lnTo>
                  <a:lnTo>
                    <a:pt x="317887" y="874"/>
                  </a:lnTo>
                  <a:lnTo>
                    <a:pt x="301664" y="599"/>
                  </a:lnTo>
                  <a:lnTo>
                    <a:pt x="284549" y="408"/>
                  </a:lnTo>
                  <a:lnTo>
                    <a:pt x="266514" y="281"/>
                  </a:lnTo>
                  <a:lnTo>
                    <a:pt x="247842" y="363"/>
                  </a:lnTo>
                  <a:lnTo>
                    <a:pt x="229008" y="951"/>
                  </a:lnTo>
                  <a:lnTo>
                    <a:pt x="210300" y="2158"/>
                  </a:lnTo>
                  <a:lnTo>
                    <a:pt x="191653" y="3783"/>
                  </a:lnTo>
                  <a:lnTo>
                    <a:pt x="172762" y="5413"/>
                  </a:lnTo>
                  <a:lnTo>
                    <a:pt x="153454" y="6803"/>
                  </a:lnTo>
                  <a:lnTo>
                    <a:pt x="133554" y="7888"/>
                  </a:lnTo>
                  <a:lnTo>
                    <a:pt x="112816" y="8690"/>
                  </a:lnTo>
                  <a:lnTo>
                    <a:pt x="91223" y="9264"/>
                  </a:lnTo>
                  <a:lnTo>
                    <a:pt x="69945" y="9667"/>
                  </a:lnTo>
                  <a:lnTo>
                    <a:pt x="49150" y="9989"/>
                  </a:lnTo>
                  <a:lnTo>
                    <a:pt x="27007" y="1026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345354" y="4112102"/>
              <a:ext cx="249941" cy="400084"/>
            </a:xfrm>
            <a:custGeom>
              <a:avLst/>
              <a:gdLst/>
              <a:ahLst/>
              <a:cxnLst/>
              <a:rect l="0" t="0" r="0" b="0"/>
              <a:pathLst>
                <a:path w="249941" h="400084">
                  <a:moveTo>
                    <a:pt x="21057" y="0"/>
                  </a:moveTo>
                  <a:lnTo>
                    <a:pt x="29925" y="2933"/>
                  </a:lnTo>
                  <a:lnTo>
                    <a:pt x="38912" y="5716"/>
                  </a:lnTo>
                  <a:lnTo>
                    <a:pt x="48903" y="8615"/>
                  </a:lnTo>
                  <a:lnTo>
                    <a:pt x="59711" y="11655"/>
                  </a:lnTo>
                  <a:lnTo>
                    <a:pt x="70874" y="14821"/>
                  </a:lnTo>
                  <a:lnTo>
                    <a:pt x="82079" y="18085"/>
                  </a:lnTo>
                  <a:lnTo>
                    <a:pt x="93191" y="21423"/>
                  </a:lnTo>
                  <a:lnTo>
                    <a:pt x="104176" y="24814"/>
                  </a:lnTo>
                  <a:lnTo>
                    <a:pt x="115051" y="28238"/>
                  </a:lnTo>
                  <a:lnTo>
                    <a:pt x="126166" y="31520"/>
                  </a:lnTo>
                  <a:lnTo>
                    <a:pt x="138160" y="34344"/>
                  </a:lnTo>
                  <a:lnTo>
                    <a:pt x="151303" y="36580"/>
                  </a:lnTo>
                  <a:lnTo>
                    <a:pt x="165216" y="38420"/>
                  </a:lnTo>
                  <a:lnTo>
                    <a:pt x="179095" y="40270"/>
                  </a:lnTo>
                  <a:lnTo>
                    <a:pt x="192466" y="42369"/>
                  </a:lnTo>
                  <a:lnTo>
                    <a:pt x="205205" y="44781"/>
                  </a:lnTo>
                  <a:lnTo>
                    <a:pt x="217366" y="47479"/>
                  </a:lnTo>
                  <a:lnTo>
                    <a:pt x="229034" y="50418"/>
                  </a:lnTo>
                  <a:lnTo>
                    <a:pt x="239343" y="53866"/>
                  </a:lnTo>
                  <a:lnTo>
                    <a:pt x="246545" y="58392"/>
                  </a:lnTo>
                  <a:lnTo>
                    <a:pt x="249940" y="64212"/>
                  </a:lnTo>
                  <a:lnTo>
                    <a:pt x="249777" y="71070"/>
                  </a:lnTo>
                  <a:lnTo>
                    <a:pt x="246703" y="78436"/>
                  </a:lnTo>
                  <a:lnTo>
                    <a:pt x="241415" y="85949"/>
                  </a:lnTo>
                  <a:lnTo>
                    <a:pt x="234513" y="93603"/>
                  </a:lnTo>
                  <a:lnTo>
                    <a:pt x="226468" y="101647"/>
                  </a:lnTo>
                  <a:lnTo>
                    <a:pt x="217632" y="110200"/>
                  </a:lnTo>
                  <a:lnTo>
                    <a:pt x="208418" y="119078"/>
                  </a:lnTo>
                  <a:lnTo>
                    <a:pt x="199307" y="127891"/>
                  </a:lnTo>
                  <a:lnTo>
                    <a:pt x="190539" y="136419"/>
                  </a:lnTo>
                  <a:lnTo>
                    <a:pt x="181837" y="144773"/>
                  </a:lnTo>
                  <a:lnTo>
                    <a:pt x="172539" y="153296"/>
                  </a:lnTo>
                  <a:lnTo>
                    <a:pt x="162324" y="162174"/>
                  </a:lnTo>
                  <a:lnTo>
                    <a:pt x="151512" y="171272"/>
                  </a:lnTo>
                  <a:lnTo>
                    <a:pt x="140861" y="180234"/>
                  </a:lnTo>
                  <a:lnTo>
                    <a:pt x="130807" y="188869"/>
                  </a:lnTo>
                  <a:lnTo>
                    <a:pt x="121447" y="197636"/>
                  </a:lnTo>
                  <a:lnTo>
                    <a:pt x="112707" y="207500"/>
                  </a:lnTo>
                  <a:lnTo>
                    <a:pt x="104462" y="218905"/>
                  </a:lnTo>
                  <a:lnTo>
                    <a:pt x="96585" y="231329"/>
                  </a:lnTo>
                  <a:lnTo>
                    <a:pt x="88975" y="243599"/>
                  </a:lnTo>
                  <a:lnTo>
                    <a:pt x="81557" y="255041"/>
                  </a:lnTo>
                  <a:lnTo>
                    <a:pt x="74438" y="265654"/>
                  </a:lnTo>
                  <a:lnTo>
                    <a:pt x="67882" y="275841"/>
                  </a:lnTo>
                  <a:lnTo>
                    <a:pt x="61988" y="285907"/>
                  </a:lnTo>
                  <a:lnTo>
                    <a:pt x="56538" y="295837"/>
                  </a:lnTo>
                  <a:lnTo>
                    <a:pt x="51111" y="305372"/>
                  </a:lnTo>
                  <a:lnTo>
                    <a:pt x="45458" y="314400"/>
                  </a:lnTo>
                  <a:lnTo>
                    <a:pt x="39506" y="323433"/>
                  </a:lnTo>
                  <a:lnTo>
                    <a:pt x="33279" y="333477"/>
                  </a:lnTo>
                  <a:lnTo>
                    <a:pt x="26836" y="344993"/>
                  </a:lnTo>
                  <a:lnTo>
                    <a:pt x="20536" y="357203"/>
                  </a:lnTo>
                  <a:lnTo>
                    <a:pt x="14405" y="369553"/>
                  </a:lnTo>
                  <a:lnTo>
                    <a:pt x="7904" y="38313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486567" y="5412437"/>
            <a:ext cx="147400" cy="105286"/>
            <a:chOff x="2486567" y="5412437"/>
            <a:chExt cx="147400" cy="105286"/>
          </a:xfrm>
        </p:grpSpPr>
        <p:sp>
          <p:nvSpPr>
            <p:cNvPr id="78" name="Freeform 77"/>
            <p:cNvSpPr/>
            <p:nvPr/>
          </p:nvSpPr>
          <p:spPr>
            <a:xfrm>
              <a:off x="2486567" y="5412437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135664" y="0"/>
                  </a:lnTo>
                  <a:lnTo>
                    <a:pt x="124536" y="0"/>
                  </a:lnTo>
                  <a:lnTo>
                    <a:pt x="112937" y="0"/>
                  </a:lnTo>
                  <a:lnTo>
                    <a:pt x="100776" y="0"/>
                  </a:lnTo>
                  <a:lnTo>
                    <a:pt x="88116" y="0"/>
                  </a:lnTo>
                  <a:lnTo>
                    <a:pt x="75069" y="0"/>
                  </a:lnTo>
                  <a:lnTo>
                    <a:pt x="61958" y="0"/>
                  </a:lnTo>
                  <a:lnTo>
                    <a:pt x="47803" y="0"/>
                  </a:lnTo>
                  <a:lnTo>
                    <a:pt x="2912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497096" y="5517722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122269" y="0"/>
                  </a:lnTo>
                  <a:lnTo>
                    <a:pt x="108998" y="0"/>
                  </a:lnTo>
                  <a:lnTo>
                    <a:pt x="95796" y="0"/>
                  </a:lnTo>
                  <a:lnTo>
                    <a:pt x="82455" y="0"/>
                  </a:lnTo>
                  <a:lnTo>
                    <a:pt x="68946" y="0"/>
                  </a:lnTo>
                  <a:lnTo>
                    <a:pt x="55310" y="0"/>
                  </a:lnTo>
                  <a:lnTo>
                    <a:pt x="42187" y="0"/>
                  </a:lnTo>
                  <a:lnTo>
                    <a:pt x="29507" y="0"/>
                  </a:lnTo>
                  <a:lnTo>
                    <a:pt x="16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3097220" y="4886083"/>
            <a:ext cx="631711" cy="1115951"/>
            <a:chOff x="3097220" y="4886083"/>
            <a:chExt cx="631711" cy="1115951"/>
          </a:xfrm>
        </p:grpSpPr>
        <p:sp>
          <p:nvSpPr>
            <p:cNvPr id="81" name="Freeform 80"/>
            <p:cNvSpPr/>
            <p:nvPr/>
          </p:nvSpPr>
          <p:spPr>
            <a:xfrm>
              <a:off x="3188872" y="4886083"/>
              <a:ext cx="266318" cy="418573"/>
            </a:xfrm>
            <a:custGeom>
              <a:avLst/>
              <a:gdLst/>
              <a:ahLst/>
              <a:cxnLst/>
              <a:rect l="0" t="0" r="0" b="0"/>
              <a:pathLst>
                <a:path w="266318" h="418573">
                  <a:moveTo>
                    <a:pt x="76804" y="63100"/>
                  </a:moveTo>
                  <a:lnTo>
                    <a:pt x="70937" y="71901"/>
                  </a:lnTo>
                  <a:lnTo>
                    <a:pt x="65372" y="80248"/>
                  </a:lnTo>
                  <a:lnTo>
                    <a:pt x="59559" y="88914"/>
                  </a:lnTo>
                  <a:lnTo>
                    <a:pt x="52969" y="96737"/>
                  </a:lnTo>
                  <a:lnTo>
                    <a:pt x="45629" y="100492"/>
                  </a:lnTo>
                  <a:lnTo>
                    <a:pt x="39405" y="98937"/>
                  </a:lnTo>
                  <a:lnTo>
                    <a:pt x="35663" y="94076"/>
                  </a:lnTo>
                  <a:lnTo>
                    <a:pt x="34180" y="87259"/>
                  </a:lnTo>
                  <a:lnTo>
                    <a:pt x="34339" y="79197"/>
                  </a:lnTo>
                  <a:lnTo>
                    <a:pt x="35616" y="70316"/>
                  </a:lnTo>
                  <a:lnTo>
                    <a:pt x="37642" y="60889"/>
                  </a:lnTo>
                  <a:lnTo>
                    <a:pt x="40165" y="51095"/>
                  </a:lnTo>
                  <a:lnTo>
                    <a:pt x="43027" y="41067"/>
                  </a:lnTo>
                  <a:lnTo>
                    <a:pt x="46445" y="31212"/>
                  </a:lnTo>
                  <a:lnTo>
                    <a:pt x="50960" y="22199"/>
                  </a:lnTo>
                  <a:lnTo>
                    <a:pt x="56783" y="14333"/>
                  </a:lnTo>
                  <a:lnTo>
                    <a:pt x="63814" y="7898"/>
                  </a:lnTo>
                  <a:lnTo>
                    <a:pt x="71831" y="3324"/>
                  </a:lnTo>
                  <a:lnTo>
                    <a:pt x="80590" y="666"/>
                  </a:lnTo>
                  <a:lnTo>
                    <a:pt x="89726" y="0"/>
                  </a:lnTo>
                  <a:lnTo>
                    <a:pt x="98771" y="1589"/>
                  </a:lnTo>
                  <a:lnTo>
                    <a:pt x="107474" y="5361"/>
                  </a:lnTo>
                  <a:lnTo>
                    <a:pt x="115620" y="10975"/>
                  </a:lnTo>
                  <a:lnTo>
                    <a:pt x="122945" y="18022"/>
                  </a:lnTo>
                  <a:lnTo>
                    <a:pt x="129386" y="26133"/>
                  </a:lnTo>
                  <a:lnTo>
                    <a:pt x="134882" y="35169"/>
                  </a:lnTo>
                  <a:lnTo>
                    <a:pt x="139282" y="45210"/>
                  </a:lnTo>
                  <a:lnTo>
                    <a:pt x="142616" y="56224"/>
                  </a:lnTo>
                  <a:lnTo>
                    <a:pt x="145043" y="68059"/>
                  </a:lnTo>
                  <a:lnTo>
                    <a:pt x="146763" y="80536"/>
                  </a:lnTo>
                  <a:lnTo>
                    <a:pt x="147960" y="93486"/>
                  </a:lnTo>
                  <a:lnTo>
                    <a:pt x="148784" y="106776"/>
                  </a:lnTo>
                  <a:lnTo>
                    <a:pt x="149345" y="120305"/>
                  </a:lnTo>
                  <a:lnTo>
                    <a:pt x="149726" y="134002"/>
                  </a:lnTo>
                  <a:lnTo>
                    <a:pt x="149982" y="147980"/>
                  </a:lnTo>
                  <a:lnTo>
                    <a:pt x="150155" y="162509"/>
                  </a:lnTo>
                  <a:lnTo>
                    <a:pt x="150262" y="177691"/>
                  </a:lnTo>
                  <a:lnTo>
                    <a:pt x="149993" y="193311"/>
                  </a:lnTo>
                  <a:lnTo>
                    <a:pt x="148749" y="208950"/>
                  </a:lnTo>
                  <a:lnTo>
                    <a:pt x="146281" y="224360"/>
                  </a:lnTo>
                  <a:lnTo>
                    <a:pt x="142826" y="239469"/>
                  </a:lnTo>
                  <a:lnTo>
                    <a:pt x="138896" y="254301"/>
                  </a:lnTo>
                  <a:lnTo>
                    <a:pt x="134843" y="268898"/>
                  </a:lnTo>
                  <a:lnTo>
                    <a:pt x="130666" y="282990"/>
                  </a:lnTo>
                  <a:lnTo>
                    <a:pt x="126110" y="296006"/>
                  </a:lnTo>
                  <a:lnTo>
                    <a:pt x="121048" y="307735"/>
                  </a:lnTo>
                  <a:lnTo>
                    <a:pt x="115496" y="318596"/>
                  </a:lnTo>
                  <a:lnTo>
                    <a:pt x="109537" y="329424"/>
                  </a:lnTo>
                  <a:lnTo>
                    <a:pt x="103266" y="340705"/>
                  </a:lnTo>
                  <a:lnTo>
                    <a:pt x="96765" y="352251"/>
                  </a:lnTo>
                  <a:lnTo>
                    <a:pt x="90102" y="363403"/>
                  </a:lnTo>
                  <a:lnTo>
                    <a:pt x="83321" y="373795"/>
                  </a:lnTo>
                  <a:lnTo>
                    <a:pt x="76293" y="383384"/>
                  </a:lnTo>
                  <a:lnTo>
                    <a:pt x="68735" y="392278"/>
                  </a:lnTo>
                  <a:lnTo>
                    <a:pt x="60537" y="400613"/>
                  </a:lnTo>
                  <a:lnTo>
                    <a:pt x="51742" y="408040"/>
                  </a:lnTo>
                  <a:lnTo>
                    <a:pt x="42460" y="413751"/>
                  </a:lnTo>
                  <a:lnTo>
                    <a:pt x="32821" y="417427"/>
                  </a:lnTo>
                  <a:lnTo>
                    <a:pt x="23417" y="418572"/>
                  </a:lnTo>
                  <a:lnTo>
                    <a:pt x="15249" y="416306"/>
                  </a:lnTo>
                  <a:lnTo>
                    <a:pt x="8767" y="410487"/>
                  </a:lnTo>
                  <a:lnTo>
                    <a:pt x="4078" y="401884"/>
                  </a:lnTo>
                  <a:lnTo>
                    <a:pt x="1216" y="391761"/>
                  </a:lnTo>
                  <a:lnTo>
                    <a:pt x="0" y="381000"/>
                  </a:lnTo>
                  <a:lnTo>
                    <a:pt x="282" y="370054"/>
                  </a:lnTo>
                  <a:lnTo>
                    <a:pt x="2051" y="359114"/>
                  </a:lnTo>
                  <a:lnTo>
                    <a:pt x="5169" y="348258"/>
                  </a:lnTo>
                  <a:lnTo>
                    <a:pt x="9717" y="337988"/>
                  </a:lnTo>
                  <a:lnTo>
                    <a:pt x="16050" y="329216"/>
                  </a:lnTo>
                  <a:lnTo>
                    <a:pt x="24201" y="322317"/>
                  </a:lnTo>
                  <a:lnTo>
                    <a:pt x="33930" y="317344"/>
                  </a:lnTo>
                  <a:lnTo>
                    <a:pt x="44901" y="314289"/>
                  </a:lnTo>
                  <a:lnTo>
                    <a:pt x="56789" y="312943"/>
                  </a:lnTo>
                  <a:lnTo>
                    <a:pt x="69007" y="313138"/>
                  </a:lnTo>
                  <a:lnTo>
                    <a:pt x="80743" y="314848"/>
                  </a:lnTo>
                  <a:lnTo>
                    <a:pt x="91597" y="317914"/>
                  </a:lnTo>
                  <a:lnTo>
                    <a:pt x="101696" y="321917"/>
                  </a:lnTo>
                  <a:lnTo>
                    <a:pt x="111479" y="326287"/>
                  </a:lnTo>
                  <a:lnTo>
                    <a:pt x="121255" y="330662"/>
                  </a:lnTo>
                  <a:lnTo>
                    <a:pt x="131316" y="334733"/>
                  </a:lnTo>
                  <a:lnTo>
                    <a:pt x="141996" y="338162"/>
                  </a:lnTo>
                  <a:lnTo>
                    <a:pt x="153413" y="340835"/>
                  </a:lnTo>
                  <a:lnTo>
                    <a:pt x="165506" y="342816"/>
                  </a:lnTo>
                  <a:lnTo>
                    <a:pt x="178150" y="344236"/>
                  </a:lnTo>
                  <a:lnTo>
                    <a:pt x="191199" y="345228"/>
                  </a:lnTo>
                  <a:lnTo>
                    <a:pt x="204321" y="345716"/>
                  </a:lnTo>
                  <a:lnTo>
                    <a:pt x="218486" y="345362"/>
                  </a:lnTo>
                  <a:lnTo>
                    <a:pt x="237173" y="343018"/>
                  </a:lnTo>
                  <a:lnTo>
                    <a:pt x="266317" y="3368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406379" y="5001826"/>
              <a:ext cx="251163" cy="324712"/>
            </a:xfrm>
            <a:custGeom>
              <a:avLst/>
              <a:gdLst/>
              <a:ahLst/>
              <a:cxnLst/>
              <a:rect l="0" t="0" r="0" b="0"/>
              <a:pathLst>
                <a:path w="251163" h="324712">
                  <a:moveTo>
                    <a:pt x="164624" y="0"/>
                  </a:moveTo>
                  <a:lnTo>
                    <a:pt x="152956" y="3001"/>
                  </a:lnTo>
                  <a:lnTo>
                    <a:pt x="142467" y="6423"/>
                  </a:lnTo>
                  <a:lnTo>
                    <a:pt x="132170" y="10619"/>
                  </a:lnTo>
                  <a:lnTo>
                    <a:pt x="122041" y="15519"/>
                  </a:lnTo>
                  <a:lnTo>
                    <a:pt x="112346" y="21000"/>
                  </a:lnTo>
                  <a:lnTo>
                    <a:pt x="103205" y="26936"/>
                  </a:lnTo>
                  <a:lnTo>
                    <a:pt x="94430" y="33370"/>
                  </a:lnTo>
                  <a:lnTo>
                    <a:pt x="85620" y="40516"/>
                  </a:lnTo>
                  <a:lnTo>
                    <a:pt x="76547" y="48434"/>
                  </a:lnTo>
                  <a:lnTo>
                    <a:pt x="67318" y="57038"/>
                  </a:lnTo>
                  <a:lnTo>
                    <a:pt x="58268" y="66192"/>
                  </a:lnTo>
                  <a:lnTo>
                    <a:pt x="49591" y="75763"/>
                  </a:lnTo>
                  <a:lnTo>
                    <a:pt x="41476" y="85800"/>
                  </a:lnTo>
                  <a:lnTo>
                    <a:pt x="34179" y="96522"/>
                  </a:lnTo>
                  <a:lnTo>
                    <a:pt x="27756" y="107996"/>
                  </a:lnTo>
                  <a:lnTo>
                    <a:pt x="22104" y="120141"/>
                  </a:lnTo>
                  <a:lnTo>
                    <a:pt x="17066" y="132827"/>
                  </a:lnTo>
                  <a:lnTo>
                    <a:pt x="12492" y="145917"/>
                  </a:lnTo>
                  <a:lnTo>
                    <a:pt x="8419" y="159301"/>
                  </a:lnTo>
                  <a:lnTo>
                    <a:pt x="5055" y="172892"/>
                  </a:lnTo>
                  <a:lnTo>
                    <a:pt x="2461" y="186622"/>
                  </a:lnTo>
                  <a:lnTo>
                    <a:pt x="719" y="200282"/>
                  </a:lnTo>
                  <a:lnTo>
                    <a:pt x="0" y="213533"/>
                  </a:lnTo>
                  <a:lnTo>
                    <a:pt x="299" y="226225"/>
                  </a:lnTo>
                  <a:lnTo>
                    <a:pt x="1637" y="238376"/>
                  </a:lnTo>
                  <a:lnTo>
                    <a:pt x="4130" y="250076"/>
                  </a:lnTo>
                  <a:lnTo>
                    <a:pt x="7737" y="261425"/>
                  </a:lnTo>
                  <a:lnTo>
                    <a:pt x="12447" y="272354"/>
                  </a:lnTo>
                  <a:lnTo>
                    <a:pt x="18356" y="282626"/>
                  </a:lnTo>
                  <a:lnTo>
                    <a:pt x="25411" y="292164"/>
                  </a:lnTo>
                  <a:lnTo>
                    <a:pt x="33588" y="300875"/>
                  </a:lnTo>
                  <a:lnTo>
                    <a:pt x="42980" y="308580"/>
                  </a:lnTo>
                  <a:lnTo>
                    <a:pt x="53521" y="315268"/>
                  </a:lnTo>
                  <a:lnTo>
                    <a:pt x="65022" y="320589"/>
                  </a:lnTo>
                  <a:lnTo>
                    <a:pt x="77266" y="323808"/>
                  </a:lnTo>
                  <a:lnTo>
                    <a:pt x="90048" y="324711"/>
                  </a:lnTo>
                  <a:lnTo>
                    <a:pt x="102884" y="323538"/>
                  </a:lnTo>
                  <a:lnTo>
                    <a:pt x="115042" y="320700"/>
                  </a:lnTo>
                  <a:lnTo>
                    <a:pt x="126183" y="316609"/>
                  </a:lnTo>
                  <a:lnTo>
                    <a:pt x="136477" y="311610"/>
                  </a:lnTo>
                  <a:lnTo>
                    <a:pt x="146391" y="305973"/>
                  </a:lnTo>
                  <a:lnTo>
                    <a:pt x="156245" y="299883"/>
                  </a:lnTo>
                  <a:lnTo>
                    <a:pt x="166019" y="293151"/>
                  </a:lnTo>
                  <a:lnTo>
                    <a:pt x="175442" y="285262"/>
                  </a:lnTo>
                  <a:lnTo>
                    <a:pt x="184379" y="276028"/>
                  </a:lnTo>
                  <a:lnTo>
                    <a:pt x="192840" y="265723"/>
                  </a:lnTo>
                  <a:lnTo>
                    <a:pt x="200901" y="254887"/>
                  </a:lnTo>
                  <a:lnTo>
                    <a:pt x="208651" y="243891"/>
                  </a:lnTo>
                  <a:lnTo>
                    <a:pt x="216009" y="232745"/>
                  </a:lnTo>
                  <a:lnTo>
                    <a:pt x="222730" y="221203"/>
                  </a:lnTo>
                  <a:lnTo>
                    <a:pt x="228734" y="209149"/>
                  </a:lnTo>
                  <a:lnTo>
                    <a:pt x="234089" y="196766"/>
                  </a:lnTo>
                  <a:lnTo>
                    <a:pt x="238920" y="184447"/>
                  </a:lnTo>
                  <a:lnTo>
                    <a:pt x="243348" y="172417"/>
                  </a:lnTo>
                  <a:lnTo>
                    <a:pt x="247151" y="160727"/>
                  </a:lnTo>
                  <a:lnTo>
                    <a:pt x="249802" y="149344"/>
                  </a:lnTo>
                  <a:lnTo>
                    <a:pt x="251103" y="138205"/>
                  </a:lnTo>
                  <a:lnTo>
                    <a:pt x="251162" y="127251"/>
                  </a:lnTo>
                  <a:lnTo>
                    <a:pt x="250213" y="116429"/>
                  </a:lnTo>
                  <a:lnTo>
                    <a:pt x="248502" y="105700"/>
                  </a:lnTo>
                  <a:lnTo>
                    <a:pt x="246235" y="95035"/>
                  </a:lnTo>
                  <a:lnTo>
                    <a:pt x="243577" y="84415"/>
                  </a:lnTo>
                  <a:lnTo>
                    <a:pt x="240636" y="73833"/>
                  </a:lnTo>
                  <a:lnTo>
                    <a:pt x="237171" y="63609"/>
                  </a:lnTo>
                  <a:lnTo>
                    <a:pt x="232629" y="54349"/>
                  </a:lnTo>
                  <a:lnTo>
                    <a:pt x="226785" y="46309"/>
                  </a:lnTo>
                  <a:lnTo>
                    <a:pt x="219570" y="39419"/>
                  </a:lnTo>
                  <a:lnTo>
                    <a:pt x="210898" y="33475"/>
                  </a:lnTo>
                  <a:lnTo>
                    <a:pt x="200877" y="28262"/>
                  </a:lnTo>
                  <a:lnTo>
                    <a:pt x="189740" y="23912"/>
                  </a:lnTo>
                  <a:lnTo>
                    <a:pt x="177749" y="20887"/>
                  </a:lnTo>
                  <a:lnTo>
                    <a:pt x="165140" y="19331"/>
                  </a:lnTo>
                  <a:lnTo>
                    <a:pt x="152317" y="19133"/>
                  </a:lnTo>
                  <a:lnTo>
                    <a:pt x="138385" y="20170"/>
                  </a:lnTo>
                  <a:lnTo>
                    <a:pt x="119887" y="23654"/>
                  </a:lnTo>
                  <a:lnTo>
                    <a:pt x="90924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097220" y="5402033"/>
              <a:ext cx="631711" cy="63047"/>
            </a:xfrm>
            <a:custGeom>
              <a:avLst/>
              <a:gdLst/>
              <a:ahLst/>
              <a:cxnLst/>
              <a:rect l="0" t="0" r="0" b="0"/>
              <a:pathLst>
                <a:path w="631711" h="63047">
                  <a:moveTo>
                    <a:pt x="631710" y="10404"/>
                  </a:moveTo>
                  <a:lnTo>
                    <a:pt x="622842" y="7537"/>
                  </a:lnTo>
                  <a:lnTo>
                    <a:pt x="613855" y="5395"/>
                  </a:lnTo>
                  <a:lnTo>
                    <a:pt x="603860" y="3792"/>
                  </a:lnTo>
                  <a:lnTo>
                    <a:pt x="592879" y="2611"/>
                  </a:lnTo>
                  <a:lnTo>
                    <a:pt x="581067" y="1763"/>
                  </a:lnTo>
                  <a:lnTo>
                    <a:pt x="568608" y="1165"/>
                  </a:lnTo>
                  <a:lnTo>
                    <a:pt x="555671" y="751"/>
                  </a:lnTo>
                  <a:lnTo>
                    <a:pt x="542390" y="467"/>
                  </a:lnTo>
                  <a:lnTo>
                    <a:pt x="528859" y="274"/>
                  </a:lnTo>
                  <a:lnTo>
                    <a:pt x="514826" y="143"/>
                  </a:lnTo>
                  <a:lnTo>
                    <a:pt x="499727" y="55"/>
                  </a:lnTo>
                  <a:lnTo>
                    <a:pt x="483346" y="0"/>
                  </a:lnTo>
                  <a:lnTo>
                    <a:pt x="465936" y="133"/>
                  </a:lnTo>
                  <a:lnTo>
                    <a:pt x="448025" y="755"/>
                  </a:lnTo>
                  <a:lnTo>
                    <a:pt x="429971" y="1985"/>
                  </a:lnTo>
                  <a:lnTo>
                    <a:pt x="411781" y="3626"/>
                  </a:lnTo>
                  <a:lnTo>
                    <a:pt x="393204" y="5267"/>
                  </a:lnTo>
                  <a:lnTo>
                    <a:pt x="374114" y="6669"/>
                  </a:lnTo>
                  <a:lnTo>
                    <a:pt x="354532" y="7930"/>
                  </a:lnTo>
                  <a:lnTo>
                    <a:pt x="334541" y="9385"/>
                  </a:lnTo>
                  <a:lnTo>
                    <a:pt x="314235" y="11214"/>
                  </a:lnTo>
                  <a:lnTo>
                    <a:pt x="293698" y="13444"/>
                  </a:lnTo>
                  <a:lnTo>
                    <a:pt x="272999" y="16020"/>
                  </a:lnTo>
                  <a:lnTo>
                    <a:pt x="252189" y="18866"/>
                  </a:lnTo>
                  <a:lnTo>
                    <a:pt x="231469" y="21914"/>
                  </a:lnTo>
                  <a:lnTo>
                    <a:pt x="211171" y="25106"/>
                  </a:lnTo>
                  <a:lnTo>
                    <a:pt x="191442" y="28394"/>
                  </a:lnTo>
                  <a:lnTo>
                    <a:pt x="172260" y="31584"/>
                  </a:lnTo>
                  <a:lnTo>
                    <a:pt x="153533" y="34346"/>
                  </a:lnTo>
                  <a:lnTo>
                    <a:pt x="135163" y="36540"/>
                  </a:lnTo>
                  <a:lnTo>
                    <a:pt x="117385" y="38353"/>
                  </a:lnTo>
                  <a:lnTo>
                    <a:pt x="100739" y="40184"/>
                  </a:lnTo>
                  <a:lnTo>
                    <a:pt x="85430" y="42271"/>
                  </a:lnTo>
                  <a:lnTo>
                    <a:pt x="71351" y="44675"/>
                  </a:lnTo>
                  <a:lnTo>
                    <a:pt x="58275" y="47367"/>
                  </a:lnTo>
                  <a:lnTo>
                    <a:pt x="45970" y="50288"/>
                  </a:lnTo>
                  <a:lnTo>
                    <a:pt x="34684" y="53227"/>
                  </a:lnTo>
                  <a:lnTo>
                    <a:pt x="24026" y="56125"/>
                  </a:lnTo>
                  <a:lnTo>
                    <a:pt x="13055" y="59234"/>
                  </a:lnTo>
                  <a:lnTo>
                    <a:pt x="0" y="630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234091" y="5517722"/>
              <a:ext cx="260967" cy="484312"/>
            </a:xfrm>
            <a:custGeom>
              <a:avLst/>
              <a:gdLst/>
              <a:ahLst/>
              <a:cxnLst/>
              <a:rect l="0" t="0" r="0" b="0"/>
              <a:pathLst>
                <a:path w="260967" h="484312">
                  <a:moveTo>
                    <a:pt x="21057" y="0"/>
                  </a:moveTo>
                  <a:lnTo>
                    <a:pt x="32725" y="67"/>
                  </a:lnTo>
                  <a:lnTo>
                    <a:pt x="43213" y="707"/>
                  </a:lnTo>
                  <a:lnTo>
                    <a:pt x="53515" y="2004"/>
                  </a:lnTo>
                  <a:lnTo>
                    <a:pt x="63817" y="3863"/>
                  </a:lnTo>
                  <a:lnTo>
                    <a:pt x="74160" y="6179"/>
                  </a:lnTo>
                  <a:lnTo>
                    <a:pt x="84554" y="8842"/>
                  </a:lnTo>
                  <a:lnTo>
                    <a:pt x="95156" y="11593"/>
                  </a:lnTo>
                  <a:lnTo>
                    <a:pt x="106262" y="14051"/>
                  </a:lnTo>
                  <a:lnTo>
                    <a:pt x="117991" y="16039"/>
                  </a:lnTo>
                  <a:lnTo>
                    <a:pt x="130138" y="17710"/>
                  </a:lnTo>
                  <a:lnTo>
                    <a:pt x="142292" y="19445"/>
                  </a:lnTo>
                  <a:lnTo>
                    <a:pt x="154213" y="21463"/>
                  </a:lnTo>
                  <a:lnTo>
                    <a:pt x="165997" y="23651"/>
                  </a:lnTo>
                  <a:lnTo>
                    <a:pt x="177974" y="25667"/>
                  </a:lnTo>
                  <a:lnTo>
                    <a:pt x="190329" y="27319"/>
                  </a:lnTo>
                  <a:lnTo>
                    <a:pt x="203085" y="28581"/>
                  </a:lnTo>
                  <a:lnTo>
                    <a:pt x="216188" y="29503"/>
                  </a:lnTo>
                  <a:lnTo>
                    <a:pt x="229535" y="30172"/>
                  </a:lnTo>
                  <a:lnTo>
                    <a:pt x="242073" y="31147"/>
                  </a:lnTo>
                  <a:lnTo>
                    <a:pt x="251903" y="33406"/>
                  </a:lnTo>
                  <a:lnTo>
                    <a:pt x="258200" y="37375"/>
                  </a:lnTo>
                  <a:lnTo>
                    <a:pt x="260966" y="42824"/>
                  </a:lnTo>
                  <a:lnTo>
                    <a:pt x="260477" y="49163"/>
                  </a:lnTo>
                  <a:lnTo>
                    <a:pt x="257255" y="55948"/>
                  </a:lnTo>
                  <a:lnTo>
                    <a:pt x="251740" y="63095"/>
                  </a:lnTo>
                  <a:lnTo>
                    <a:pt x="244176" y="70790"/>
                  </a:lnTo>
                  <a:lnTo>
                    <a:pt x="234885" y="79114"/>
                  </a:lnTo>
                  <a:lnTo>
                    <a:pt x="224399" y="88177"/>
                  </a:lnTo>
                  <a:lnTo>
                    <a:pt x="213371" y="98178"/>
                  </a:lnTo>
                  <a:lnTo>
                    <a:pt x="202219" y="109130"/>
                  </a:lnTo>
                  <a:lnTo>
                    <a:pt x="191292" y="120741"/>
                  </a:lnTo>
                  <a:lnTo>
                    <a:pt x="180954" y="132527"/>
                  </a:lnTo>
                  <a:lnTo>
                    <a:pt x="171334" y="144194"/>
                  </a:lnTo>
                  <a:lnTo>
                    <a:pt x="162383" y="155636"/>
                  </a:lnTo>
                  <a:lnTo>
                    <a:pt x="153977" y="166851"/>
                  </a:lnTo>
                  <a:lnTo>
                    <a:pt x="145982" y="177881"/>
                  </a:lnTo>
                  <a:lnTo>
                    <a:pt x="138289" y="188933"/>
                  </a:lnTo>
                  <a:lnTo>
                    <a:pt x="130809" y="200354"/>
                  </a:lnTo>
                  <a:lnTo>
                    <a:pt x="123472" y="212302"/>
                  </a:lnTo>
                  <a:lnTo>
                    <a:pt x="116068" y="224769"/>
                  </a:lnTo>
                  <a:lnTo>
                    <a:pt x="108258" y="237671"/>
                  </a:lnTo>
                  <a:lnTo>
                    <a:pt x="99895" y="250911"/>
                  </a:lnTo>
                  <a:lnTo>
                    <a:pt x="91159" y="264566"/>
                  </a:lnTo>
                  <a:lnTo>
                    <a:pt x="82449" y="278871"/>
                  </a:lnTo>
                  <a:lnTo>
                    <a:pt x="73998" y="293903"/>
                  </a:lnTo>
                  <a:lnTo>
                    <a:pt x="65867" y="309590"/>
                  </a:lnTo>
                  <a:lnTo>
                    <a:pt x="58027" y="325806"/>
                  </a:lnTo>
                  <a:lnTo>
                    <a:pt x="50426" y="342416"/>
                  </a:lnTo>
                  <a:lnTo>
                    <a:pt x="43169" y="359146"/>
                  </a:lnTo>
                  <a:lnTo>
                    <a:pt x="36515" y="375604"/>
                  </a:lnTo>
                  <a:lnTo>
                    <a:pt x="30556" y="391595"/>
                  </a:lnTo>
                  <a:lnTo>
                    <a:pt x="25231" y="406942"/>
                  </a:lnTo>
                  <a:lnTo>
                    <a:pt x="20420" y="421409"/>
                  </a:lnTo>
                  <a:lnTo>
                    <a:pt x="16001" y="434942"/>
                  </a:lnTo>
                  <a:lnTo>
                    <a:pt x="12020" y="447207"/>
                  </a:lnTo>
                  <a:lnTo>
                    <a:pt x="8294" y="458702"/>
                  </a:lnTo>
                  <a:lnTo>
                    <a:pt x="4493" y="470438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C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406400" y="991742"/>
            <a:ext cx="9290557" cy="0"/>
          </a:xfrm>
          <a:prstGeom prst="line">
            <a:avLst/>
          </a:prstGeom>
          <a:ln w="38100" cap="flat" cmpd="sng" algn="ctr">
            <a:solidFill>
              <a:srgbClr val="A851FF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484711" y="831981"/>
            <a:ext cx="204148" cy="579108"/>
            <a:chOff x="484711" y="831981"/>
            <a:chExt cx="204148" cy="579108"/>
          </a:xfrm>
        </p:grpSpPr>
        <p:sp>
          <p:nvSpPr>
            <p:cNvPr id="3" name="Freeform 2"/>
            <p:cNvSpPr/>
            <p:nvPr/>
          </p:nvSpPr>
          <p:spPr>
            <a:xfrm>
              <a:off x="576106" y="831981"/>
              <a:ext cx="20005" cy="242157"/>
            </a:xfrm>
            <a:custGeom>
              <a:avLst/>
              <a:gdLst/>
              <a:ahLst/>
              <a:cxnLst/>
              <a:rect l="0" t="0" r="0" b="0"/>
              <a:pathLst>
                <a:path w="20005" h="242157">
                  <a:moveTo>
                    <a:pt x="9475" y="0"/>
                  </a:moveTo>
                  <a:lnTo>
                    <a:pt x="6609" y="8869"/>
                  </a:lnTo>
                  <a:lnTo>
                    <a:pt x="4467" y="17855"/>
                  </a:lnTo>
                  <a:lnTo>
                    <a:pt x="2864" y="27851"/>
                  </a:lnTo>
                  <a:lnTo>
                    <a:pt x="1683" y="38831"/>
                  </a:lnTo>
                  <a:lnTo>
                    <a:pt x="834" y="50643"/>
                  </a:lnTo>
                  <a:lnTo>
                    <a:pt x="241" y="63097"/>
                  </a:lnTo>
                  <a:lnTo>
                    <a:pt x="0" y="75862"/>
                  </a:lnTo>
                  <a:lnTo>
                    <a:pt x="364" y="88494"/>
                  </a:lnTo>
                  <a:lnTo>
                    <a:pt x="1419" y="100772"/>
                  </a:lnTo>
                  <a:lnTo>
                    <a:pt x="2941" y="112980"/>
                  </a:lnTo>
                  <a:lnTo>
                    <a:pt x="4501" y="125782"/>
                  </a:lnTo>
                  <a:lnTo>
                    <a:pt x="5849" y="139503"/>
                  </a:lnTo>
                  <a:lnTo>
                    <a:pt x="7075" y="153822"/>
                  </a:lnTo>
                  <a:lnTo>
                    <a:pt x="8505" y="167980"/>
                  </a:lnTo>
                  <a:lnTo>
                    <a:pt x="10314" y="181533"/>
                  </a:lnTo>
                  <a:lnTo>
                    <a:pt x="12369" y="194126"/>
                  </a:lnTo>
                  <a:lnTo>
                    <a:pt x="14511" y="206680"/>
                  </a:lnTo>
                  <a:lnTo>
                    <a:pt x="16930" y="221407"/>
                  </a:lnTo>
                  <a:lnTo>
                    <a:pt x="20004" y="242156"/>
                  </a:lnTo>
                </a:path>
              </a:pathLst>
            </a:custGeom>
            <a:ln w="38100" cap="flat" cmpd="sng" algn="ctr">
              <a:solidFill>
                <a:srgbClr val="A851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84711" y="1175368"/>
              <a:ext cx="204148" cy="235721"/>
            </a:xfrm>
            <a:custGeom>
              <a:avLst/>
              <a:gdLst/>
              <a:ahLst/>
              <a:cxnLst/>
              <a:rect l="0" t="0" r="0" b="0"/>
              <a:pathLst>
                <a:path w="204148" h="235721">
                  <a:moveTo>
                    <a:pt x="111399" y="14582"/>
                  </a:moveTo>
                  <a:lnTo>
                    <a:pt x="102598" y="11782"/>
                  </a:lnTo>
                  <a:lnTo>
                    <a:pt x="94251" y="10280"/>
                  </a:lnTo>
                  <a:lnTo>
                    <a:pt x="85557" y="9979"/>
                  </a:lnTo>
                  <a:lnTo>
                    <a:pt x="76609" y="10831"/>
                  </a:lnTo>
                  <a:lnTo>
                    <a:pt x="67762" y="12947"/>
                  </a:lnTo>
                  <a:lnTo>
                    <a:pt x="59223" y="16274"/>
                  </a:lnTo>
                  <a:lnTo>
                    <a:pt x="51035" y="20781"/>
                  </a:lnTo>
                  <a:lnTo>
                    <a:pt x="43157" y="26549"/>
                  </a:lnTo>
                  <a:lnTo>
                    <a:pt x="35532" y="33500"/>
                  </a:lnTo>
                  <a:lnTo>
                    <a:pt x="28258" y="41437"/>
                  </a:lnTo>
                  <a:lnTo>
                    <a:pt x="21594" y="50135"/>
                  </a:lnTo>
                  <a:lnTo>
                    <a:pt x="15632" y="59395"/>
                  </a:lnTo>
                  <a:lnTo>
                    <a:pt x="10475" y="69223"/>
                  </a:lnTo>
                  <a:lnTo>
                    <a:pt x="6309" y="79805"/>
                  </a:lnTo>
                  <a:lnTo>
                    <a:pt x="3142" y="91179"/>
                  </a:lnTo>
                  <a:lnTo>
                    <a:pt x="998" y="103089"/>
                  </a:lnTo>
                  <a:lnTo>
                    <a:pt x="0" y="115083"/>
                  </a:lnTo>
                  <a:lnTo>
                    <a:pt x="106" y="126892"/>
                  </a:lnTo>
                  <a:lnTo>
                    <a:pt x="1142" y="138431"/>
                  </a:lnTo>
                  <a:lnTo>
                    <a:pt x="2900" y="149713"/>
                  </a:lnTo>
                  <a:lnTo>
                    <a:pt x="5195" y="160778"/>
                  </a:lnTo>
                  <a:lnTo>
                    <a:pt x="8040" y="171514"/>
                  </a:lnTo>
                  <a:lnTo>
                    <a:pt x="11627" y="181658"/>
                  </a:lnTo>
                  <a:lnTo>
                    <a:pt x="16007" y="191109"/>
                  </a:lnTo>
                  <a:lnTo>
                    <a:pt x="21254" y="199762"/>
                  </a:lnTo>
                  <a:lnTo>
                    <a:pt x="27534" y="207428"/>
                  </a:lnTo>
                  <a:lnTo>
                    <a:pt x="34835" y="214103"/>
                  </a:lnTo>
                  <a:lnTo>
                    <a:pt x="43009" y="219925"/>
                  </a:lnTo>
                  <a:lnTo>
                    <a:pt x="51867" y="225078"/>
                  </a:lnTo>
                  <a:lnTo>
                    <a:pt x="61227" y="229719"/>
                  </a:lnTo>
                  <a:lnTo>
                    <a:pt x="70782" y="233499"/>
                  </a:lnTo>
                  <a:lnTo>
                    <a:pt x="80116" y="235601"/>
                  </a:lnTo>
                  <a:lnTo>
                    <a:pt x="89025" y="235720"/>
                  </a:lnTo>
                  <a:lnTo>
                    <a:pt x="97651" y="234172"/>
                  </a:lnTo>
                  <a:lnTo>
                    <a:pt x="106364" y="231606"/>
                  </a:lnTo>
                  <a:lnTo>
                    <a:pt x="115372" y="228507"/>
                  </a:lnTo>
                  <a:lnTo>
                    <a:pt x="124560" y="224989"/>
                  </a:lnTo>
                  <a:lnTo>
                    <a:pt x="133581" y="220883"/>
                  </a:lnTo>
                  <a:lnTo>
                    <a:pt x="142245" y="216122"/>
                  </a:lnTo>
                  <a:lnTo>
                    <a:pt x="150520" y="210604"/>
                  </a:lnTo>
                  <a:lnTo>
                    <a:pt x="158458" y="204135"/>
                  </a:lnTo>
                  <a:lnTo>
                    <a:pt x="166124" y="196704"/>
                  </a:lnTo>
                  <a:lnTo>
                    <a:pt x="173425" y="188441"/>
                  </a:lnTo>
                  <a:lnTo>
                    <a:pt x="180109" y="179522"/>
                  </a:lnTo>
                  <a:lnTo>
                    <a:pt x="186084" y="170113"/>
                  </a:lnTo>
                  <a:lnTo>
                    <a:pt x="191249" y="160185"/>
                  </a:lnTo>
                  <a:lnTo>
                    <a:pt x="195421" y="149536"/>
                  </a:lnTo>
                  <a:lnTo>
                    <a:pt x="198596" y="138112"/>
                  </a:lnTo>
                  <a:lnTo>
                    <a:pt x="200915" y="125999"/>
                  </a:lnTo>
                  <a:lnTo>
                    <a:pt x="202563" y="113337"/>
                  </a:lnTo>
                  <a:lnTo>
                    <a:pt x="203702" y="100266"/>
                  </a:lnTo>
                  <a:lnTo>
                    <a:pt x="204147" y="87065"/>
                  </a:lnTo>
                  <a:lnTo>
                    <a:pt x="203390" y="74129"/>
                  </a:lnTo>
                  <a:lnTo>
                    <a:pt x="201244" y="61657"/>
                  </a:lnTo>
                  <a:lnTo>
                    <a:pt x="197667" y="49826"/>
                  </a:lnTo>
                  <a:lnTo>
                    <a:pt x="192592" y="38873"/>
                  </a:lnTo>
                  <a:lnTo>
                    <a:pt x="186133" y="28847"/>
                  </a:lnTo>
                  <a:lnTo>
                    <a:pt x="178373" y="19961"/>
                  </a:lnTo>
                  <a:lnTo>
                    <a:pt x="169269" y="12663"/>
                  </a:lnTo>
                  <a:lnTo>
                    <a:pt x="158925" y="7054"/>
                  </a:lnTo>
                  <a:lnTo>
                    <a:pt x="147556" y="3101"/>
                  </a:lnTo>
                  <a:lnTo>
                    <a:pt x="135402" y="805"/>
                  </a:lnTo>
                  <a:lnTo>
                    <a:pt x="122685" y="0"/>
                  </a:lnTo>
                  <a:lnTo>
                    <a:pt x="109987" y="441"/>
                  </a:lnTo>
                  <a:lnTo>
                    <a:pt x="96895" y="2043"/>
                  </a:lnTo>
                  <a:lnTo>
                    <a:pt x="81146" y="6062"/>
                  </a:lnTo>
                  <a:lnTo>
                    <a:pt x="58756" y="14582"/>
                  </a:lnTo>
                </a:path>
              </a:pathLst>
            </a:custGeom>
            <a:ln w="38100" cap="flat" cmpd="sng" algn="ctr">
              <a:solidFill>
                <a:srgbClr val="A851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Freeform 5"/>
          <p:cNvSpPr/>
          <p:nvPr/>
        </p:nvSpPr>
        <p:spPr>
          <a:xfrm>
            <a:off x="9471634" y="1241079"/>
            <a:ext cx="151848" cy="263214"/>
          </a:xfrm>
          <a:custGeom>
            <a:avLst/>
            <a:gdLst/>
            <a:ahLst/>
            <a:cxnLst/>
            <a:rect l="0" t="0" r="0" b="0"/>
            <a:pathLst>
              <a:path w="151848" h="263214">
                <a:moveTo>
                  <a:pt x="84227" y="0"/>
                </a:moveTo>
                <a:lnTo>
                  <a:pt x="78426" y="5935"/>
                </a:lnTo>
                <a:lnTo>
                  <a:pt x="73502" y="12139"/>
                </a:lnTo>
                <a:lnTo>
                  <a:pt x="68995" y="19231"/>
                </a:lnTo>
                <a:lnTo>
                  <a:pt x="64603" y="26998"/>
                </a:lnTo>
                <a:lnTo>
                  <a:pt x="59940" y="34996"/>
                </a:lnTo>
                <a:lnTo>
                  <a:pt x="54838" y="42885"/>
                </a:lnTo>
                <a:lnTo>
                  <a:pt x="49779" y="48701"/>
                </a:lnTo>
                <a:lnTo>
                  <a:pt x="46234" y="50206"/>
                </a:lnTo>
                <a:lnTo>
                  <a:pt x="45303" y="48326"/>
                </a:lnTo>
                <a:lnTo>
                  <a:pt x="46751" y="44359"/>
                </a:lnTo>
                <a:lnTo>
                  <a:pt x="50301" y="39502"/>
                </a:lnTo>
                <a:lnTo>
                  <a:pt x="56036" y="34879"/>
                </a:lnTo>
                <a:lnTo>
                  <a:pt x="63816" y="31057"/>
                </a:lnTo>
                <a:lnTo>
                  <a:pt x="72975" y="28632"/>
                </a:lnTo>
                <a:lnTo>
                  <a:pt x="82510" y="28419"/>
                </a:lnTo>
                <a:lnTo>
                  <a:pt x="91799" y="30645"/>
                </a:lnTo>
                <a:lnTo>
                  <a:pt x="100137" y="35051"/>
                </a:lnTo>
                <a:lnTo>
                  <a:pt x="106593" y="41203"/>
                </a:lnTo>
                <a:lnTo>
                  <a:pt x="110849" y="48663"/>
                </a:lnTo>
                <a:lnTo>
                  <a:pt x="112925" y="56904"/>
                </a:lnTo>
                <a:lnTo>
                  <a:pt x="112894" y="65339"/>
                </a:lnTo>
                <a:lnTo>
                  <a:pt x="111029" y="73634"/>
                </a:lnTo>
                <a:lnTo>
                  <a:pt x="107697" y="81674"/>
                </a:lnTo>
                <a:lnTo>
                  <a:pt x="103261" y="89460"/>
                </a:lnTo>
                <a:lnTo>
                  <a:pt x="98081" y="97023"/>
                </a:lnTo>
                <a:lnTo>
                  <a:pt x="94365" y="104045"/>
                </a:lnTo>
                <a:lnTo>
                  <a:pt x="94662" y="109645"/>
                </a:lnTo>
                <a:lnTo>
                  <a:pt x="98264" y="113540"/>
                </a:lnTo>
                <a:lnTo>
                  <a:pt x="104138" y="116483"/>
                </a:lnTo>
                <a:lnTo>
                  <a:pt x="111377" y="119296"/>
                </a:lnTo>
                <a:lnTo>
                  <a:pt x="119174" y="122615"/>
                </a:lnTo>
                <a:lnTo>
                  <a:pt x="127049" y="126695"/>
                </a:lnTo>
                <a:lnTo>
                  <a:pt x="134477" y="131849"/>
                </a:lnTo>
                <a:lnTo>
                  <a:pt x="140791" y="138567"/>
                </a:lnTo>
                <a:lnTo>
                  <a:pt x="145738" y="146963"/>
                </a:lnTo>
                <a:lnTo>
                  <a:pt x="149247" y="156679"/>
                </a:lnTo>
                <a:lnTo>
                  <a:pt x="151246" y="167108"/>
                </a:lnTo>
                <a:lnTo>
                  <a:pt x="151847" y="177817"/>
                </a:lnTo>
                <a:lnTo>
                  <a:pt x="151135" y="188428"/>
                </a:lnTo>
                <a:lnTo>
                  <a:pt x="149071" y="198545"/>
                </a:lnTo>
                <a:lnTo>
                  <a:pt x="145757" y="208007"/>
                </a:lnTo>
                <a:lnTo>
                  <a:pt x="141244" y="216681"/>
                </a:lnTo>
                <a:lnTo>
                  <a:pt x="135467" y="224369"/>
                </a:lnTo>
                <a:lnTo>
                  <a:pt x="128503" y="231057"/>
                </a:lnTo>
                <a:lnTo>
                  <a:pt x="120385" y="236719"/>
                </a:lnTo>
                <a:lnTo>
                  <a:pt x="111034" y="241234"/>
                </a:lnTo>
                <a:lnTo>
                  <a:pt x="100525" y="244647"/>
                </a:lnTo>
                <a:lnTo>
                  <a:pt x="89214" y="247297"/>
                </a:lnTo>
                <a:lnTo>
                  <a:pt x="77629" y="249700"/>
                </a:lnTo>
                <a:lnTo>
                  <a:pt x="66104" y="252169"/>
                </a:lnTo>
                <a:lnTo>
                  <a:pt x="54831" y="254670"/>
                </a:lnTo>
                <a:lnTo>
                  <a:pt x="42637" y="257161"/>
                </a:lnTo>
                <a:lnTo>
                  <a:pt x="26221" y="259865"/>
                </a:lnTo>
                <a:lnTo>
                  <a:pt x="0" y="263213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7313292" y="831981"/>
            <a:ext cx="21058" cy="379027"/>
          </a:xfrm>
          <a:custGeom>
            <a:avLst/>
            <a:gdLst/>
            <a:ahLst/>
            <a:cxnLst/>
            <a:rect l="0" t="0" r="0" b="0"/>
            <a:pathLst>
              <a:path w="21058" h="379027">
                <a:moveTo>
                  <a:pt x="0" y="0"/>
                </a:moveTo>
                <a:lnTo>
                  <a:pt x="0" y="14602"/>
                </a:lnTo>
                <a:lnTo>
                  <a:pt x="0" y="27873"/>
                </a:lnTo>
                <a:lnTo>
                  <a:pt x="5" y="41079"/>
                </a:lnTo>
                <a:lnTo>
                  <a:pt x="177" y="54593"/>
                </a:lnTo>
                <a:lnTo>
                  <a:pt x="826" y="68750"/>
                </a:lnTo>
                <a:lnTo>
                  <a:pt x="2075" y="83662"/>
                </a:lnTo>
                <a:lnTo>
                  <a:pt x="3727" y="99426"/>
                </a:lnTo>
                <a:lnTo>
                  <a:pt x="5376" y="116220"/>
                </a:lnTo>
                <a:lnTo>
                  <a:pt x="6782" y="134043"/>
                </a:lnTo>
                <a:lnTo>
                  <a:pt x="8048" y="152909"/>
                </a:lnTo>
                <a:lnTo>
                  <a:pt x="9504" y="172937"/>
                </a:lnTo>
                <a:lnTo>
                  <a:pt x="11330" y="194069"/>
                </a:lnTo>
                <a:lnTo>
                  <a:pt x="13387" y="215801"/>
                </a:lnTo>
                <a:lnTo>
                  <a:pt x="15315" y="237310"/>
                </a:lnTo>
                <a:lnTo>
                  <a:pt x="16910" y="258140"/>
                </a:lnTo>
                <a:lnTo>
                  <a:pt x="18133" y="278040"/>
                </a:lnTo>
                <a:lnTo>
                  <a:pt x="19028" y="296792"/>
                </a:lnTo>
                <a:lnTo>
                  <a:pt x="19665" y="314386"/>
                </a:lnTo>
                <a:lnTo>
                  <a:pt x="20111" y="330391"/>
                </a:lnTo>
                <a:lnTo>
                  <a:pt x="20466" y="345424"/>
                </a:lnTo>
                <a:lnTo>
                  <a:pt x="20764" y="360807"/>
                </a:lnTo>
                <a:lnTo>
                  <a:pt x="21057" y="379026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002378" y="849024"/>
            <a:ext cx="18204" cy="294799"/>
          </a:xfrm>
          <a:custGeom>
            <a:avLst/>
            <a:gdLst/>
            <a:ahLst/>
            <a:cxnLst/>
            <a:rect l="0" t="0" r="0" b="0"/>
            <a:pathLst>
              <a:path w="18204" h="294799">
                <a:moveTo>
                  <a:pt x="0" y="0"/>
                </a:moveTo>
                <a:lnTo>
                  <a:pt x="67" y="14669"/>
                </a:lnTo>
                <a:lnTo>
                  <a:pt x="707" y="28580"/>
                </a:lnTo>
                <a:lnTo>
                  <a:pt x="1999" y="43078"/>
                </a:lnTo>
                <a:lnTo>
                  <a:pt x="3686" y="58279"/>
                </a:lnTo>
                <a:lnTo>
                  <a:pt x="5354" y="74104"/>
                </a:lnTo>
                <a:lnTo>
                  <a:pt x="6772" y="90420"/>
                </a:lnTo>
                <a:lnTo>
                  <a:pt x="8043" y="106937"/>
                </a:lnTo>
                <a:lnTo>
                  <a:pt x="9502" y="123245"/>
                </a:lnTo>
                <a:lnTo>
                  <a:pt x="11330" y="139140"/>
                </a:lnTo>
                <a:lnTo>
                  <a:pt x="13388" y="154762"/>
                </a:lnTo>
                <a:lnTo>
                  <a:pt x="15317" y="170476"/>
                </a:lnTo>
                <a:lnTo>
                  <a:pt x="16906" y="186487"/>
                </a:lnTo>
                <a:lnTo>
                  <a:pt x="17956" y="202513"/>
                </a:lnTo>
                <a:lnTo>
                  <a:pt x="18203" y="217900"/>
                </a:lnTo>
                <a:lnTo>
                  <a:pt x="17592" y="232316"/>
                </a:lnTo>
                <a:lnTo>
                  <a:pt x="16376" y="245509"/>
                </a:lnTo>
                <a:lnTo>
                  <a:pt x="14904" y="258538"/>
                </a:lnTo>
                <a:lnTo>
                  <a:pt x="13047" y="273661"/>
                </a:lnTo>
                <a:lnTo>
                  <a:pt x="10529" y="294798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1459447" y="836324"/>
            <a:ext cx="31586" cy="315856"/>
          </a:xfrm>
          <a:custGeom>
            <a:avLst/>
            <a:gdLst/>
            <a:ahLst/>
            <a:cxnLst/>
            <a:rect l="0" t="0" r="0" b="0"/>
            <a:pathLst>
              <a:path w="31586" h="315856">
                <a:moveTo>
                  <a:pt x="0" y="0"/>
                </a:moveTo>
                <a:lnTo>
                  <a:pt x="0" y="14602"/>
                </a:lnTo>
                <a:lnTo>
                  <a:pt x="0" y="27873"/>
                </a:lnTo>
                <a:lnTo>
                  <a:pt x="0" y="41079"/>
                </a:lnTo>
                <a:lnTo>
                  <a:pt x="0" y="54594"/>
                </a:lnTo>
                <a:lnTo>
                  <a:pt x="0" y="68750"/>
                </a:lnTo>
                <a:lnTo>
                  <a:pt x="4" y="83653"/>
                </a:lnTo>
                <a:lnTo>
                  <a:pt x="177" y="99072"/>
                </a:lnTo>
                <a:lnTo>
                  <a:pt x="825" y="114569"/>
                </a:lnTo>
                <a:lnTo>
                  <a:pt x="2074" y="129885"/>
                </a:lnTo>
                <a:lnTo>
                  <a:pt x="3727" y="145100"/>
                </a:lnTo>
                <a:lnTo>
                  <a:pt x="5375" y="160535"/>
                </a:lnTo>
                <a:lnTo>
                  <a:pt x="6782" y="176360"/>
                </a:lnTo>
                <a:lnTo>
                  <a:pt x="8048" y="192428"/>
                </a:lnTo>
                <a:lnTo>
                  <a:pt x="9504" y="208376"/>
                </a:lnTo>
                <a:lnTo>
                  <a:pt x="11335" y="223991"/>
                </a:lnTo>
                <a:lnTo>
                  <a:pt x="13566" y="239070"/>
                </a:lnTo>
                <a:lnTo>
                  <a:pt x="16142" y="253350"/>
                </a:lnTo>
                <a:lnTo>
                  <a:pt x="18985" y="266755"/>
                </a:lnTo>
                <a:lnTo>
                  <a:pt x="21871" y="278932"/>
                </a:lnTo>
                <a:lnTo>
                  <a:pt x="24728" y="290358"/>
                </a:lnTo>
                <a:lnTo>
                  <a:pt x="27804" y="302037"/>
                </a:lnTo>
                <a:lnTo>
                  <a:pt x="31585" y="315855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891115" y="834153"/>
            <a:ext cx="31587" cy="326384"/>
          </a:xfrm>
          <a:custGeom>
            <a:avLst/>
            <a:gdLst/>
            <a:ahLst/>
            <a:cxnLst/>
            <a:rect l="0" t="0" r="0" b="0"/>
            <a:pathLst>
              <a:path w="31587" h="326384">
                <a:moveTo>
                  <a:pt x="0" y="0"/>
                </a:moveTo>
                <a:lnTo>
                  <a:pt x="5" y="8673"/>
                </a:lnTo>
                <a:lnTo>
                  <a:pt x="177" y="21021"/>
                </a:lnTo>
                <a:lnTo>
                  <a:pt x="826" y="35199"/>
                </a:lnTo>
                <a:lnTo>
                  <a:pt x="2074" y="50467"/>
                </a:lnTo>
                <a:lnTo>
                  <a:pt x="3727" y="66625"/>
                </a:lnTo>
                <a:lnTo>
                  <a:pt x="5375" y="83755"/>
                </a:lnTo>
                <a:lnTo>
                  <a:pt x="6783" y="101818"/>
                </a:lnTo>
                <a:lnTo>
                  <a:pt x="8048" y="120184"/>
                </a:lnTo>
                <a:lnTo>
                  <a:pt x="9505" y="137753"/>
                </a:lnTo>
                <a:lnTo>
                  <a:pt x="11331" y="153985"/>
                </a:lnTo>
                <a:lnTo>
                  <a:pt x="13389" y="169171"/>
                </a:lnTo>
                <a:lnTo>
                  <a:pt x="15317" y="184131"/>
                </a:lnTo>
                <a:lnTo>
                  <a:pt x="16911" y="199385"/>
                </a:lnTo>
                <a:lnTo>
                  <a:pt x="18133" y="215107"/>
                </a:lnTo>
                <a:lnTo>
                  <a:pt x="19029" y="231289"/>
                </a:lnTo>
                <a:lnTo>
                  <a:pt x="19671" y="247833"/>
                </a:lnTo>
                <a:lnTo>
                  <a:pt x="20318" y="264085"/>
                </a:lnTo>
                <a:lnTo>
                  <a:pt x="21574" y="280554"/>
                </a:lnTo>
                <a:lnTo>
                  <a:pt x="24670" y="299804"/>
                </a:lnTo>
                <a:lnTo>
                  <a:pt x="31586" y="326383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2360285" y="825796"/>
            <a:ext cx="25670" cy="305327"/>
          </a:xfrm>
          <a:custGeom>
            <a:avLst/>
            <a:gdLst/>
            <a:ahLst/>
            <a:cxnLst/>
            <a:rect l="0" t="0" r="0" b="0"/>
            <a:pathLst>
              <a:path w="25670" h="305327">
                <a:moveTo>
                  <a:pt x="4612" y="0"/>
                </a:moveTo>
                <a:lnTo>
                  <a:pt x="1813" y="9002"/>
                </a:lnTo>
                <a:lnTo>
                  <a:pt x="311" y="19269"/>
                </a:lnTo>
                <a:lnTo>
                  <a:pt x="0" y="31848"/>
                </a:lnTo>
                <a:lnTo>
                  <a:pt x="506" y="46203"/>
                </a:lnTo>
                <a:lnTo>
                  <a:pt x="1326" y="61351"/>
                </a:lnTo>
                <a:lnTo>
                  <a:pt x="2146" y="76631"/>
                </a:lnTo>
                <a:lnTo>
                  <a:pt x="3002" y="91592"/>
                </a:lnTo>
                <a:lnTo>
                  <a:pt x="4177" y="105846"/>
                </a:lnTo>
                <a:lnTo>
                  <a:pt x="5812" y="119283"/>
                </a:lnTo>
                <a:lnTo>
                  <a:pt x="7740" y="132302"/>
                </a:lnTo>
                <a:lnTo>
                  <a:pt x="9579" y="145664"/>
                </a:lnTo>
                <a:lnTo>
                  <a:pt x="11119" y="159772"/>
                </a:lnTo>
                <a:lnTo>
                  <a:pt x="12475" y="174523"/>
                </a:lnTo>
                <a:lnTo>
                  <a:pt x="13992" y="189505"/>
                </a:lnTo>
                <a:lnTo>
                  <a:pt x="15860" y="204438"/>
                </a:lnTo>
                <a:lnTo>
                  <a:pt x="17945" y="219211"/>
                </a:lnTo>
                <a:lnTo>
                  <a:pt x="19892" y="233809"/>
                </a:lnTo>
                <a:lnTo>
                  <a:pt x="21498" y="248237"/>
                </a:lnTo>
                <a:lnTo>
                  <a:pt x="22731" y="261923"/>
                </a:lnTo>
                <a:lnTo>
                  <a:pt x="23768" y="275055"/>
                </a:lnTo>
                <a:lnTo>
                  <a:pt x="24695" y="288791"/>
                </a:lnTo>
                <a:lnTo>
                  <a:pt x="25669" y="305326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2744326" y="859882"/>
            <a:ext cx="10127" cy="294799"/>
          </a:xfrm>
          <a:custGeom>
            <a:avLst/>
            <a:gdLst/>
            <a:ahLst/>
            <a:cxnLst/>
            <a:rect l="0" t="0" r="0" b="0"/>
            <a:pathLst>
              <a:path w="10127" h="294799">
                <a:moveTo>
                  <a:pt x="10126" y="0"/>
                </a:moveTo>
                <a:lnTo>
                  <a:pt x="7259" y="9002"/>
                </a:lnTo>
                <a:lnTo>
                  <a:pt x="5117" y="19269"/>
                </a:lnTo>
                <a:lnTo>
                  <a:pt x="3514" y="31849"/>
                </a:lnTo>
                <a:lnTo>
                  <a:pt x="2333" y="46203"/>
                </a:lnTo>
                <a:lnTo>
                  <a:pt x="1485" y="61351"/>
                </a:lnTo>
                <a:lnTo>
                  <a:pt x="887" y="76645"/>
                </a:lnTo>
                <a:lnTo>
                  <a:pt x="473" y="92125"/>
                </a:lnTo>
                <a:lnTo>
                  <a:pt x="189" y="108323"/>
                </a:lnTo>
                <a:lnTo>
                  <a:pt x="0" y="125506"/>
                </a:lnTo>
                <a:lnTo>
                  <a:pt x="42" y="143483"/>
                </a:lnTo>
                <a:lnTo>
                  <a:pt x="602" y="161790"/>
                </a:lnTo>
                <a:lnTo>
                  <a:pt x="1792" y="180106"/>
                </a:lnTo>
                <a:lnTo>
                  <a:pt x="3404" y="198135"/>
                </a:lnTo>
                <a:lnTo>
                  <a:pt x="5026" y="215541"/>
                </a:lnTo>
                <a:lnTo>
                  <a:pt x="6411" y="232190"/>
                </a:lnTo>
                <a:lnTo>
                  <a:pt x="7495" y="247540"/>
                </a:lnTo>
                <a:lnTo>
                  <a:pt x="8413" y="262053"/>
                </a:lnTo>
                <a:lnTo>
                  <a:pt x="9244" y="277003"/>
                </a:lnTo>
                <a:lnTo>
                  <a:pt x="10126" y="294798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3114592" y="834482"/>
            <a:ext cx="10530" cy="305327"/>
          </a:xfrm>
          <a:custGeom>
            <a:avLst/>
            <a:gdLst/>
            <a:ahLst/>
            <a:cxnLst/>
            <a:rect l="0" t="0" r="0" b="0"/>
            <a:pathLst>
              <a:path w="10530" h="305327">
                <a:moveTo>
                  <a:pt x="0" y="0"/>
                </a:moveTo>
                <a:lnTo>
                  <a:pt x="1" y="14669"/>
                </a:lnTo>
                <a:lnTo>
                  <a:pt x="1" y="28580"/>
                </a:lnTo>
                <a:lnTo>
                  <a:pt x="1" y="43082"/>
                </a:lnTo>
                <a:lnTo>
                  <a:pt x="1" y="58457"/>
                </a:lnTo>
                <a:lnTo>
                  <a:pt x="1" y="74930"/>
                </a:lnTo>
                <a:lnTo>
                  <a:pt x="1" y="92503"/>
                </a:lnTo>
                <a:lnTo>
                  <a:pt x="1" y="111019"/>
                </a:lnTo>
                <a:lnTo>
                  <a:pt x="1" y="130272"/>
                </a:lnTo>
                <a:lnTo>
                  <a:pt x="5" y="150067"/>
                </a:lnTo>
                <a:lnTo>
                  <a:pt x="178" y="170086"/>
                </a:lnTo>
                <a:lnTo>
                  <a:pt x="826" y="189905"/>
                </a:lnTo>
                <a:lnTo>
                  <a:pt x="2075" y="209295"/>
                </a:lnTo>
                <a:lnTo>
                  <a:pt x="3736" y="227861"/>
                </a:lnTo>
                <a:lnTo>
                  <a:pt x="5563" y="246975"/>
                </a:lnTo>
                <a:lnTo>
                  <a:pt x="7717" y="270551"/>
                </a:lnTo>
                <a:lnTo>
                  <a:pt x="10529" y="305326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3510661" y="851525"/>
            <a:ext cx="10530" cy="294799"/>
          </a:xfrm>
          <a:custGeom>
            <a:avLst/>
            <a:gdLst/>
            <a:ahLst/>
            <a:cxnLst/>
            <a:rect l="0" t="0" r="0" b="0"/>
            <a:pathLst>
              <a:path w="10530" h="294799">
                <a:moveTo>
                  <a:pt x="0" y="0"/>
                </a:moveTo>
                <a:lnTo>
                  <a:pt x="0" y="11802"/>
                </a:lnTo>
                <a:lnTo>
                  <a:pt x="0" y="23571"/>
                </a:lnTo>
                <a:lnTo>
                  <a:pt x="5" y="36466"/>
                </a:lnTo>
                <a:lnTo>
                  <a:pt x="177" y="50487"/>
                </a:lnTo>
                <a:lnTo>
                  <a:pt x="826" y="65463"/>
                </a:lnTo>
                <a:lnTo>
                  <a:pt x="2075" y="81186"/>
                </a:lnTo>
                <a:lnTo>
                  <a:pt x="3727" y="97461"/>
                </a:lnTo>
                <a:lnTo>
                  <a:pt x="5375" y="114134"/>
                </a:lnTo>
                <a:lnTo>
                  <a:pt x="6778" y="131084"/>
                </a:lnTo>
                <a:lnTo>
                  <a:pt x="7871" y="148227"/>
                </a:lnTo>
                <a:lnTo>
                  <a:pt x="8679" y="165502"/>
                </a:lnTo>
                <a:lnTo>
                  <a:pt x="9257" y="182861"/>
                </a:lnTo>
                <a:lnTo>
                  <a:pt x="9662" y="200112"/>
                </a:lnTo>
                <a:lnTo>
                  <a:pt x="9942" y="216929"/>
                </a:lnTo>
                <a:lnTo>
                  <a:pt x="10133" y="233150"/>
                </a:lnTo>
                <a:lnTo>
                  <a:pt x="10263" y="248196"/>
                </a:lnTo>
                <a:lnTo>
                  <a:pt x="10365" y="262465"/>
                </a:lnTo>
                <a:lnTo>
                  <a:pt x="10448" y="277209"/>
                </a:lnTo>
                <a:lnTo>
                  <a:pt x="10529" y="294798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3946075" y="853367"/>
            <a:ext cx="15141" cy="273742"/>
          </a:xfrm>
          <a:custGeom>
            <a:avLst/>
            <a:gdLst/>
            <a:ahLst/>
            <a:cxnLst/>
            <a:rect l="0" t="0" r="0" b="0"/>
            <a:pathLst>
              <a:path w="15141" h="273742">
                <a:moveTo>
                  <a:pt x="4612" y="0"/>
                </a:moveTo>
                <a:lnTo>
                  <a:pt x="1812" y="11802"/>
                </a:lnTo>
                <a:lnTo>
                  <a:pt x="310" y="23571"/>
                </a:lnTo>
                <a:lnTo>
                  <a:pt x="0" y="36466"/>
                </a:lnTo>
                <a:lnTo>
                  <a:pt x="505" y="50487"/>
                </a:lnTo>
                <a:lnTo>
                  <a:pt x="1325" y="65464"/>
                </a:lnTo>
                <a:lnTo>
                  <a:pt x="2141" y="81186"/>
                </a:lnTo>
                <a:lnTo>
                  <a:pt x="2824" y="97462"/>
                </a:lnTo>
                <a:lnTo>
                  <a:pt x="3350" y="114134"/>
                </a:lnTo>
                <a:lnTo>
                  <a:pt x="3741" y="131085"/>
                </a:lnTo>
                <a:lnTo>
                  <a:pt x="4189" y="148228"/>
                </a:lnTo>
                <a:lnTo>
                  <a:pt x="5029" y="165502"/>
                </a:lnTo>
                <a:lnTo>
                  <a:pt x="6409" y="182852"/>
                </a:lnTo>
                <a:lnTo>
                  <a:pt x="8161" y="199877"/>
                </a:lnTo>
                <a:lnTo>
                  <a:pt x="10059" y="217708"/>
                </a:lnTo>
                <a:lnTo>
                  <a:pt x="12272" y="240149"/>
                </a:lnTo>
                <a:lnTo>
                  <a:pt x="15140" y="273741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4428812" y="857381"/>
            <a:ext cx="10530" cy="294799"/>
          </a:xfrm>
          <a:custGeom>
            <a:avLst/>
            <a:gdLst/>
            <a:ahLst/>
            <a:cxnLst/>
            <a:rect l="0" t="0" r="0" b="0"/>
            <a:pathLst>
              <a:path w="10530" h="294799">
                <a:moveTo>
                  <a:pt x="0" y="0"/>
                </a:moveTo>
                <a:lnTo>
                  <a:pt x="0" y="14736"/>
                </a:lnTo>
                <a:lnTo>
                  <a:pt x="0" y="29287"/>
                </a:lnTo>
                <a:lnTo>
                  <a:pt x="0" y="45073"/>
                </a:lnTo>
                <a:lnTo>
                  <a:pt x="0" y="61788"/>
                </a:lnTo>
                <a:lnTo>
                  <a:pt x="0" y="78633"/>
                </a:lnTo>
                <a:lnTo>
                  <a:pt x="5" y="95108"/>
                </a:lnTo>
                <a:lnTo>
                  <a:pt x="177" y="110898"/>
                </a:lnTo>
                <a:lnTo>
                  <a:pt x="826" y="125720"/>
                </a:lnTo>
                <a:lnTo>
                  <a:pt x="2075" y="139548"/>
                </a:lnTo>
                <a:lnTo>
                  <a:pt x="3727" y="153002"/>
                </a:lnTo>
                <a:lnTo>
                  <a:pt x="5375" y="167189"/>
                </a:lnTo>
                <a:lnTo>
                  <a:pt x="6778" y="182664"/>
                </a:lnTo>
                <a:lnTo>
                  <a:pt x="7871" y="199147"/>
                </a:lnTo>
                <a:lnTo>
                  <a:pt x="8679" y="215831"/>
                </a:lnTo>
                <a:lnTo>
                  <a:pt x="9257" y="232183"/>
                </a:lnTo>
                <a:lnTo>
                  <a:pt x="9663" y="247435"/>
                </a:lnTo>
                <a:lnTo>
                  <a:pt x="9986" y="261922"/>
                </a:lnTo>
                <a:lnTo>
                  <a:pt x="10259" y="276909"/>
                </a:lnTo>
                <a:lnTo>
                  <a:pt x="10529" y="294798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5314390" y="831981"/>
            <a:ext cx="10530" cy="263214"/>
          </a:xfrm>
          <a:custGeom>
            <a:avLst/>
            <a:gdLst/>
            <a:ahLst/>
            <a:cxnLst/>
            <a:rect l="0" t="0" r="0" b="0"/>
            <a:pathLst>
              <a:path w="10530" h="263214">
                <a:moveTo>
                  <a:pt x="10529" y="0"/>
                </a:moveTo>
                <a:lnTo>
                  <a:pt x="7662" y="8869"/>
                </a:lnTo>
                <a:lnTo>
                  <a:pt x="5520" y="17855"/>
                </a:lnTo>
                <a:lnTo>
                  <a:pt x="3921" y="27855"/>
                </a:lnTo>
                <a:lnTo>
                  <a:pt x="2914" y="39009"/>
                </a:lnTo>
                <a:lnTo>
                  <a:pt x="2713" y="51468"/>
                </a:lnTo>
                <a:lnTo>
                  <a:pt x="3364" y="65176"/>
                </a:lnTo>
                <a:lnTo>
                  <a:pt x="4603" y="79766"/>
                </a:lnTo>
                <a:lnTo>
                  <a:pt x="5967" y="94695"/>
                </a:lnTo>
                <a:lnTo>
                  <a:pt x="7177" y="109620"/>
                </a:lnTo>
                <a:lnTo>
                  <a:pt x="8138" y="124401"/>
                </a:lnTo>
                <a:lnTo>
                  <a:pt x="8858" y="139011"/>
                </a:lnTo>
                <a:lnTo>
                  <a:pt x="9377" y="153468"/>
                </a:lnTo>
                <a:lnTo>
                  <a:pt x="9742" y="167804"/>
                </a:lnTo>
                <a:lnTo>
                  <a:pt x="9995" y="182051"/>
                </a:lnTo>
                <a:lnTo>
                  <a:pt x="10164" y="196218"/>
                </a:lnTo>
                <a:lnTo>
                  <a:pt x="10080" y="209913"/>
                </a:lnTo>
                <a:lnTo>
                  <a:pt x="9272" y="223792"/>
                </a:lnTo>
                <a:lnTo>
                  <a:pt x="6549" y="240191"/>
                </a:lnTo>
                <a:lnTo>
                  <a:pt x="0" y="263213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5661831" y="853038"/>
            <a:ext cx="10529" cy="273742"/>
          </a:xfrm>
          <a:custGeom>
            <a:avLst/>
            <a:gdLst/>
            <a:ahLst/>
            <a:cxnLst/>
            <a:rect l="0" t="0" r="0" b="0"/>
            <a:pathLst>
              <a:path w="10529" h="273742">
                <a:moveTo>
                  <a:pt x="10528" y="0"/>
                </a:moveTo>
                <a:lnTo>
                  <a:pt x="7662" y="8869"/>
                </a:lnTo>
                <a:lnTo>
                  <a:pt x="5519" y="17855"/>
                </a:lnTo>
                <a:lnTo>
                  <a:pt x="3916" y="27855"/>
                </a:lnTo>
                <a:lnTo>
                  <a:pt x="2736" y="39009"/>
                </a:lnTo>
                <a:lnTo>
                  <a:pt x="1887" y="51469"/>
                </a:lnTo>
                <a:lnTo>
                  <a:pt x="1289" y="65180"/>
                </a:lnTo>
                <a:lnTo>
                  <a:pt x="875" y="79944"/>
                </a:lnTo>
                <a:lnTo>
                  <a:pt x="591" y="95521"/>
                </a:lnTo>
                <a:lnTo>
                  <a:pt x="398" y="111694"/>
                </a:lnTo>
                <a:lnTo>
                  <a:pt x="267" y="128128"/>
                </a:lnTo>
                <a:lnTo>
                  <a:pt x="179" y="144386"/>
                </a:lnTo>
                <a:lnTo>
                  <a:pt x="119" y="160246"/>
                </a:lnTo>
                <a:lnTo>
                  <a:pt x="80" y="175675"/>
                </a:lnTo>
                <a:lnTo>
                  <a:pt x="53" y="190729"/>
                </a:lnTo>
                <a:lnTo>
                  <a:pt x="35" y="205475"/>
                </a:lnTo>
                <a:lnTo>
                  <a:pt x="23" y="219576"/>
                </a:lnTo>
                <a:lnTo>
                  <a:pt x="14" y="233778"/>
                </a:lnTo>
                <a:lnTo>
                  <a:pt x="7" y="250450"/>
                </a:lnTo>
                <a:lnTo>
                  <a:pt x="0" y="273741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6019800" y="831981"/>
            <a:ext cx="10529" cy="284271"/>
          </a:xfrm>
          <a:custGeom>
            <a:avLst/>
            <a:gdLst/>
            <a:ahLst/>
            <a:cxnLst/>
            <a:rect l="0" t="0" r="0" b="0"/>
            <a:pathLst>
              <a:path w="10529" h="284271">
                <a:moveTo>
                  <a:pt x="0" y="0"/>
                </a:moveTo>
                <a:lnTo>
                  <a:pt x="0" y="14669"/>
                </a:lnTo>
                <a:lnTo>
                  <a:pt x="0" y="28580"/>
                </a:lnTo>
                <a:lnTo>
                  <a:pt x="0" y="43078"/>
                </a:lnTo>
                <a:lnTo>
                  <a:pt x="0" y="58280"/>
                </a:lnTo>
                <a:lnTo>
                  <a:pt x="0" y="74105"/>
                </a:lnTo>
                <a:lnTo>
                  <a:pt x="5" y="90415"/>
                </a:lnTo>
                <a:lnTo>
                  <a:pt x="178" y="106760"/>
                </a:lnTo>
                <a:lnTo>
                  <a:pt x="825" y="122420"/>
                </a:lnTo>
                <a:lnTo>
                  <a:pt x="2074" y="137062"/>
                </a:lnTo>
                <a:lnTo>
                  <a:pt x="3727" y="150857"/>
                </a:lnTo>
                <a:lnTo>
                  <a:pt x="5375" y="164275"/>
                </a:lnTo>
                <a:lnTo>
                  <a:pt x="6777" y="177644"/>
                </a:lnTo>
                <a:lnTo>
                  <a:pt x="7871" y="191270"/>
                </a:lnTo>
                <a:lnTo>
                  <a:pt x="8679" y="205497"/>
                </a:lnTo>
                <a:lnTo>
                  <a:pt x="9257" y="220426"/>
                </a:lnTo>
                <a:lnTo>
                  <a:pt x="9662" y="235238"/>
                </a:lnTo>
                <a:lnTo>
                  <a:pt x="9986" y="249767"/>
                </a:lnTo>
                <a:lnTo>
                  <a:pt x="10259" y="265289"/>
                </a:lnTo>
                <a:lnTo>
                  <a:pt x="10528" y="284270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6372308" y="821453"/>
            <a:ext cx="9476" cy="284270"/>
          </a:xfrm>
          <a:custGeom>
            <a:avLst/>
            <a:gdLst/>
            <a:ahLst/>
            <a:cxnLst/>
            <a:rect l="0" t="0" r="0" b="0"/>
            <a:pathLst>
              <a:path w="9476" h="284270">
                <a:moveTo>
                  <a:pt x="9475" y="0"/>
                </a:moveTo>
                <a:lnTo>
                  <a:pt x="6608" y="11802"/>
                </a:lnTo>
                <a:lnTo>
                  <a:pt x="4466" y="23571"/>
                </a:lnTo>
                <a:lnTo>
                  <a:pt x="2864" y="36470"/>
                </a:lnTo>
                <a:lnTo>
                  <a:pt x="1683" y="50664"/>
                </a:lnTo>
                <a:lnTo>
                  <a:pt x="834" y="66289"/>
                </a:lnTo>
                <a:lnTo>
                  <a:pt x="241" y="83260"/>
                </a:lnTo>
                <a:lnTo>
                  <a:pt x="0" y="101188"/>
                </a:lnTo>
                <a:lnTo>
                  <a:pt x="363" y="119509"/>
                </a:lnTo>
                <a:lnTo>
                  <a:pt x="1419" y="137858"/>
                </a:lnTo>
                <a:lnTo>
                  <a:pt x="2941" y="155921"/>
                </a:lnTo>
                <a:lnTo>
                  <a:pt x="4501" y="173355"/>
                </a:lnTo>
                <a:lnTo>
                  <a:pt x="5844" y="190039"/>
                </a:lnTo>
                <a:lnTo>
                  <a:pt x="6900" y="206010"/>
                </a:lnTo>
                <a:lnTo>
                  <a:pt x="7796" y="223240"/>
                </a:lnTo>
                <a:lnTo>
                  <a:pt x="8610" y="246597"/>
                </a:lnTo>
                <a:lnTo>
                  <a:pt x="9475" y="284269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6813780" y="804739"/>
            <a:ext cx="21058" cy="347441"/>
          </a:xfrm>
          <a:custGeom>
            <a:avLst/>
            <a:gdLst/>
            <a:ahLst/>
            <a:cxnLst/>
            <a:rect l="0" t="0" r="0" b="0"/>
            <a:pathLst>
              <a:path w="21058" h="347441">
                <a:moveTo>
                  <a:pt x="0" y="0"/>
                </a:moveTo>
                <a:lnTo>
                  <a:pt x="0" y="11869"/>
                </a:lnTo>
                <a:lnTo>
                  <a:pt x="0" y="24278"/>
                </a:lnTo>
                <a:lnTo>
                  <a:pt x="4" y="38460"/>
                </a:lnTo>
                <a:lnTo>
                  <a:pt x="177" y="53996"/>
                </a:lnTo>
                <a:lnTo>
                  <a:pt x="826" y="69992"/>
                </a:lnTo>
                <a:lnTo>
                  <a:pt x="2075" y="85883"/>
                </a:lnTo>
                <a:lnTo>
                  <a:pt x="3728" y="101777"/>
                </a:lnTo>
                <a:lnTo>
                  <a:pt x="5376" y="118260"/>
                </a:lnTo>
                <a:lnTo>
                  <a:pt x="6783" y="135632"/>
                </a:lnTo>
                <a:lnTo>
                  <a:pt x="8048" y="153567"/>
                </a:lnTo>
                <a:lnTo>
                  <a:pt x="9505" y="171314"/>
                </a:lnTo>
                <a:lnTo>
                  <a:pt x="11332" y="188445"/>
                </a:lnTo>
                <a:lnTo>
                  <a:pt x="13390" y="205034"/>
                </a:lnTo>
                <a:lnTo>
                  <a:pt x="15317" y="221467"/>
                </a:lnTo>
                <a:lnTo>
                  <a:pt x="16911" y="237998"/>
                </a:lnTo>
                <a:lnTo>
                  <a:pt x="18133" y="254557"/>
                </a:lnTo>
                <a:lnTo>
                  <a:pt x="19030" y="270842"/>
                </a:lnTo>
                <a:lnTo>
                  <a:pt x="19667" y="286674"/>
                </a:lnTo>
                <a:lnTo>
                  <a:pt x="20112" y="301442"/>
                </a:lnTo>
                <a:lnTo>
                  <a:pt x="20466" y="315488"/>
                </a:lnTo>
                <a:lnTo>
                  <a:pt x="20764" y="330041"/>
                </a:lnTo>
                <a:lnTo>
                  <a:pt x="21057" y="347440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7753646" y="813096"/>
            <a:ext cx="31586" cy="347441"/>
          </a:xfrm>
          <a:custGeom>
            <a:avLst/>
            <a:gdLst/>
            <a:ahLst/>
            <a:cxnLst/>
            <a:rect l="0" t="0" r="0" b="0"/>
            <a:pathLst>
              <a:path w="31586" h="347441">
                <a:moveTo>
                  <a:pt x="0" y="0"/>
                </a:moveTo>
                <a:lnTo>
                  <a:pt x="4" y="8678"/>
                </a:lnTo>
                <a:lnTo>
                  <a:pt x="177" y="21199"/>
                </a:lnTo>
                <a:lnTo>
                  <a:pt x="826" y="36025"/>
                </a:lnTo>
                <a:lnTo>
                  <a:pt x="2074" y="52533"/>
                </a:lnTo>
                <a:lnTo>
                  <a:pt x="3727" y="69997"/>
                </a:lnTo>
                <a:lnTo>
                  <a:pt x="5375" y="87479"/>
                </a:lnTo>
                <a:lnTo>
                  <a:pt x="6778" y="104452"/>
                </a:lnTo>
                <a:lnTo>
                  <a:pt x="7871" y="120778"/>
                </a:lnTo>
                <a:lnTo>
                  <a:pt x="8679" y="136507"/>
                </a:lnTo>
                <a:lnTo>
                  <a:pt x="9262" y="151751"/>
                </a:lnTo>
                <a:lnTo>
                  <a:pt x="9839" y="166464"/>
                </a:lnTo>
                <a:lnTo>
                  <a:pt x="10767" y="180439"/>
                </a:lnTo>
                <a:lnTo>
                  <a:pt x="12207" y="193637"/>
                </a:lnTo>
                <a:lnTo>
                  <a:pt x="13989" y="206640"/>
                </a:lnTo>
                <a:lnTo>
                  <a:pt x="15725" y="220510"/>
                </a:lnTo>
                <a:lnTo>
                  <a:pt x="17192" y="235766"/>
                </a:lnTo>
                <a:lnTo>
                  <a:pt x="18498" y="252099"/>
                </a:lnTo>
                <a:lnTo>
                  <a:pt x="19981" y="268682"/>
                </a:lnTo>
                <a:lnTo>
                  <a:pt x="21825" y="284966"/>
                </a:lnTo>
                <a:lnTo>
                  <a:pt x="23904" y="300171"/>
                </a:lnTo>
                <a:lnTo>
                  <a:pt x="26064" y="314622"/>
                </a:lnTo>
                <a:lnTo>
                  <a:pt x="28497" y="329579"/>
                </a:lnTo>
                <a:lnTo>
                  <a:pt x="31585" y="347440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8265857" y="825796"/>
            <a:ext cx="10530" cy="336913"/>
          </a:xfrm>
          <a:custGeom>
            <a:avLst/>
            <a:gdLst/>
            <a:ahLst/>
            <a:cxnLst/>
            <a:rect l="0" t="0" r="0" b="0"/>
            <a:pathLst>
              <a:path w="10530" h="336913">
                <a:moveTo>
                  <a:pt x="0" y="0"/>
                </a:moveTo>
                <a:lnTo>
                  <a:pt x="1" y="8678"/>
                </a:lnTo>
                <a:lnTo>
                  <a:pt x="1" y="21199"/>
                </a:lnTo>
                <a:lnTo>
                  <a:pt x="1" y="36025"/>
                </a:lnTo>
                <a:lnTo>
                  <a:pt x="1" y="52542"/>
                </a:lnTo>
                <a:lnTo>
                  <a:pt x="1" y="70352"/>
                </a:lnTo>
                <a:lnTo>
                  <a:pt x="1" y="89130"/>
                </a:lnTo>
                <a:lnTo>
                  <a:pt x="1" y="108610"/>
                </a:lnTo>
                <a:lnTo>
                  <a:pt x="1" y="128587"/>
                </a:lnTo>
                <a:lnTo>
                  <a:pt x="1" y="148909"/>
                </a:lnTo>
                <a:lnTo>
                  <a:pt x="5" y="169465"/>
                </a:lnTo>
                <a:lnTo>
                  <a:pt x="177" y="190015"/>
                </a:lnTo>
                <a:lnTo>
                  <a:pt x="826" y="210199"/>
                </a:lnTo>
                <a:lnTo>
                  <a:pt x="2075" y="229842"/>
                </a:lnTo>
                <a:lnTo>
                  <a:pt x="3736" y="248779"/>
                </a:lnTo>
                <a:lnTo>
                  <a:pt x="5562" y="268927"/>
                </a:lnTo>
                <a:lnTo>
                  <a:pt x="7717" y="295410"/>
                </a:lnTo>
                <a:lnTo>
                  <a:pt x="10529" y="336912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8723255" y="821453"/>
            <a:ext cx="21057" cy="336913"/>
          </a:xfrm>
          <a:custGeom>
            <a:avLst/>
            <a:gdLst/>
            <a:ahLst/>
            <a:cxnLst/>
            <a:rect l="0" t="0" r="0" b="0"/>
            <a:pathLst>
              <a:path w="21057" h="336913">
                <a:moveTo>
                  <a:pt x="0" y="0"/>
                </a:moveTo>
                <a:lnTo>
                  <a:pt x="0" y="11735"/>
                </a:lnTo>
                <a:lnTo>
                  <a:pt x="0" y="22864"/>
                </a:lnTo>
                <a:lnTo>
                  <a:pt x="0" y="34467"/>
                </a:lnTo>
                <a:lnTo>
                  <a:pt x="0" y="46801"/>
                </a:lnTo>
                <a:lnTo>
                  <a:pt x="0" y="60109"/>
                </a:lnTo>
                <a:lnTo>
                  <a:pt x="5" y="74409"/>
                </a:lnTo>
                <a:lnTo>
                  <a:pt x="176" y="89241"/>
                </a:lnTo>
                <a:lnTo>
                  <a:pt x="825" y="103806"/>
                </a:lnTo>
                <a:lnTo>
                  <a:pt x="2075" y="117680"/>
                </a:lnTo>
                <a:lnTo>
                  <a:pt x="3727" y="131112"/>
                </a:lnTo>
                <a:lnTo>
                  <a:pt x="5375" y="144810"/>
                </a:lnTo>
                <a:lnTo>
                  <a:pt x="6778" y="159182"/>
                </a:lnTo>
                <a:lnTo>
                  <a:pt x="7870" y="174463"/>
                </a:lnTo>
                <a:lnTo>
                  <a:pt x="8679" y="190873"/>
                </a:lnTo>
                <a:lnTo>
                  <a:pt x="9256" y="208394"/>
                </a:lnTo>
                <a:lnTo>
                  <a:pt x="9662" y="226535"/>
                </a:lnTo>
                <a:lnTo>
                  <a:pt x="9942" y="244473"/>
                </a:lnTo>
                <a:lnTo>
                  <a:pt x="10136" y="261739"/>
                </a:lnTo>
                <a:lnTo>
                  <a:pt x="10469" y="277837"/>
                </a:lnTo>
                <a:lnTo>
                  <a:pt x="11473" y="293742"/>
                </a:lnTo>
                <a:lnTo>
                  <a:pt x="14355" y="311965"/>
                </a:lnTo>
                <a:lnTo>
                  <a:pt x="21056" y="336912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9127680" y="823624"/>
            <a:ext cx="10530" cy="347442"/>
          </a:xfrm>
          <a:custGeom>
            <a:avLst/>
            <a:gdLst/>
            <a:ahLst/>
            <a:cxnLst/>
            <a:rect l="0" t="0" r="0" b="0"/>
            <a:pathLst>
              <a:path w="10530" h="347442">
                <a:moveTo>
                  <a:pt x="0" y="0"/>
                </a:moveTo>
                <a:lnTo>
                  <a:pt x="0" y="11869"/>
                </a:lnTo>
                <a:lnTo>
                  <a:pt x="0" y="24279"/>
                </a:lnTo>
                <a:lnTo>
                  <a:pt x="0" y="38461"/>
                </a:lnTo>
                <a:lnTo>
                  <a:pt x="0" y="53996"/>
                </a:lnTo>
                <a:lnTo>
                  <a:pt x="0" y="69992"/>
                </a:lnTo>
                <a:lnTo>
                  <a:pt x="0" y="85884"/>
                </a:lnTo>
                <a:lnTo>
                  <a:pt x="0" y="101778"/>
                </a:lnTo>
                <a:lnTo>
                  <a:pt x="0" y="118261"/>
                </a:lnTo>
                <a:lnTo>
                  <a:pt x="5" y="135641"/>
                </a:lnTo>
                <a:lnTo>
                  <a:pt x="178" y="153922"/>
                </a:lnTo>
                <a:lnTo>
                  <a:pt x="827" y="172965"/>
                </a:lnTo>
                <a:lnTo>
                  <a:pt x="2075" y="192589"/>
                </a:lnTo>
                <a:lnTo>
                  <a:pt x="3729" y="212311"/>
                </a:lnTo>
                <a:lnTo>
                  <a:pt x="5375" y="231392"/>
                </a:lnTo>
                <a:lnTo>
                  <a:pt x="6778" y="249475"/>
                </a:lnTo>
                <a:lnTo>
                  <a:pt x="7874" y="266538"/>
                </a:lnTo>
                <a:lnTo>
                  <a:pt x="8802" y="284692"/>
                </a:lnTo>
                <a:lnTo>
                  <a:pt x="9640" y="308884"/>
                </a:lnTo>
                <a:lnTo>
                  <a:pt x="10529" y="347441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4886012" y="857381"/>
            <a:ext cx="10530" cy="294799"/>
          </a:xfrm>
          <a:custGeom>
            <a:avLst/>
            <a:gdLst/>
            <a:ahLst/>
            <a:cxnLst/>
            <a:rect l="0" t="0" r="0" b="0"/>
            <a:pathLst>
              <a:path w="10530" h="294799">
                <a:moveTo>
                  <a:pt x="0" y="0"/>
                </a:moveTo>
                <a:lnTo>
                  <a:pt x="0" y="14736"/>
                </a:lnTo>
                <a:lnTo>
                  <a:pt x="0" y="29287"/>
                </a:lnTo>
                <a:lnTo>
                  <a:pt x="0" y="45073"/>
                </a:lnTo>
                <a:lnTo>
                  <a:pt x="0" y="61788"/>
                </a:lnTo>
                <a:lnTo>
                  <a:pt x="0" y="78633"/>
                </a:lnTo>
                <a:lnTo>
                  <a:pt x="5" y="95108"/>
                </a:lnTo>
                <a:lnTo>
                  <a:pt x="177" y="110898"/>
                </a:lnTo>
                <a:lnTo>
                  <a:pt x="826" y="125720"/>
                </a:lnTo>
                <a:lnTo>
                  <a:pt x="2075" y="139548"/>
                </a:lnTo>
                <a:lnTo>
                  <a:pt x="3727" y="153002"/>
                </a:lnTo>
                <a:lnTo>
                  <a:pt x="5375" y="167189"/>
                </a:lnTo>
                <a:lnTo>
                  <a:pt x="6778" y="182664"/>
                </a:lnTo>
                <a:lnTo>
                  <a:pt x="7871" y="199147"/>
                </a:lnTo>
                <a:lnTo>
                  <a:pt x="8679" y="215831"/>
                </a:lnTo>
                <a:lnTo>
                  <a:pt x="9257" y="232183"/>
                </a:lnTo>
                <a:lnTo>
                  <a:pt x="9663" y="247435"/>
                </a:lnTo>
                <a:lnTo>
                  <a:pt x="9986" y="261922"/>
                </a:lnTo>
                <a:lnTo>
                  <a:pt x="10259" y="276909"/>
                </a:lnTo>
                <a:lnTo>
                  <a:pt x="10529" y="294798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9546780" y="798224"/>
            <a:ext cx="10530" cy="347442"/>
          </a:xfrm>
          <a:custGeom>
            <a:avLst/>
            <a:gdLst/>
            <a:ahLst/>
            <a:cxnLst/>
            <a:rect l="0" t="0" r="0" b="0"/>
            <a:pathLst>
              <a:path w="10530" h="347442">
                <a:moveTo>
                  <a:pt x="0" y="0"/>
                </a:moveTo>
                <a:lnTo>
                  <a:pt x="0" y="11869"/>
                </a:lnTo>
                <a:lnTo>
                  <a:pt x="0" y="24279"/>
                </a:lnTo>
                <a:lnTo>
                  <a:pt x="0" y="38461"/>
                </a:lnTo>
                <a:lnTo>
                  <a:pt x="0" y="53996"/>
                </a:lnTo>
                <a:lnTo>
                  <a:pt x="0" y="69992"/>
                </a:lnTo>
                <a:lnTo>
                  <a:pt x="0" y="85884"/>
                </a:lnTo>
                <a:lnTo>
                  <a:pt x="0" y="101778"/>
                </a:lnTo>
                <a:lnTo>
                  <a:pt x="0" y="118261"/>
                </a:lnTo>
                <a:lnTo>
                  <a:pt x="5" y="135641"/>
                </a:lnTo>
                <a:lnTo>
                  <a:pt x="178" y="153922"/>
                </a:lnTo>
                <a:lnTo>
                  <a:pt x="827" y="172965"/>
                </a:lnTo>
                <a:lnTo>
                  <a:pt x="2075" y="192589"/>
                </a:lnTo>
                <a:lnTo>
                  <a:pt x="3729" y="212311"/>
                </a:lnTo>
                <a:lnTo>
                  <a:pt x="5375" y="231392"/>
                </a:lnTo>
                <a:lnTo>
                  <a:pt x="6778" y="249475"/>
                </a:lnTo>
                <a:lnTo>
                  <a:pt x="7874" y="266538"/>
                </a:lnTo>
                <a:lnTo>
                  <a:pt x="8802" y="284692"/>
                </a:lnTo>
                <a:lnTo>
                  <a:pt x="9640" y="308884"/>
                </a:lnTo>
                <a:lnTo>
                  <a:pt x="10529" y="347441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3512504" y="1200479"/>
            <a:ext cx="1" cy="242156"/>
          </a:xfrm>
          <a:custGeom>
            <a:avLst/>
            <a:gdLst/>
            <a:ahLst/>
            <a:cxnLst/>
            <a:rect l="0" t="0" r="0" b="0"/>
            <a:pathLst>
              <a:path w="1" h="242156">
                <a:moveTo>
                  <a:pt x="0" y="0"/>
                </a:moveTo>
                <a:lnTo>
                  <a:pt x="0" y="11735"/>
                </a:lnTo>
                <a:lnTo>
                  <a:pt x="0" y="22864"/>
                </a:lnTo>
                <a:lnTo>
                  <a:pt x="0" y="34462"/>
                </a:lnTo>
                <a:lnTo>
                  <a:pt x="0" y="46623"/>
                </a:lnTo>
                <a:lnTo>
                  <a:pt x="0" y="59283"/>
                </a:lnTo>
                <a:lnTo>
                  <a:pt x="0" y="72339"/>
                </a:lnTo>
                <a:lnTo>
                  <a:pt x="0" y="85691"/>
                </a:lnTo>
                <a:lnTo>
                  <a:pt x="0" y="99257"/>
                </a:lnTo>
                <a:lnTo>
                  <a:pt x="0" y="112972"/>
                </a:lnTo>
                <a:lnTo>
                  <a:pt x="0" y="126791"/>
                </a:lnTo>
                <a:lnTo>
                  <a:pt x="0" y="140681"/>
                </a:lnTo>
                <a:lnTo>
                  <a:pt x="0" y="154615"/>
                </a:lnTo>
                <a:lnTo>
                  <a:pt x="0" y="168549"/>
                </a:lnTo>
                <a:lnTo>
                  <a:pt x="0" y="184101"/>
                </a:lnTo>
                <a:lnTo>
                  <a:pt x="0" y="205991"/>
                </a:lnTo>
                <a:lnTo>
                  <a:pt x="0" y="242155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6343635" y="1179422"/>
            <a:ext cx="222135" cy="284270"/>
          </a:xfrm>
          <a:custGeom>
            <a:avLst/>
            <a:gdLst/>
            <a:ahLst/>
            <a:cxnLst/>
            <a:rect l="0" t="0" r="0" b="0"/>
            <a:pathLst>
              <a:path w="222135" h="284270">
                <a:moveTo>
                  <a:pt x="64206" y="0"/>
                </a:moveTo>
                <a:lnTo>
                  <a:pt x="55538" y="5934"/>
                </a:lnTo>
                <a:lnTo>
                  <a:pt x="48473" y="12139"/>
                </a:lnTo>
                <a:lnTo>
                  <a:pt x="42392" y="19159"/>
                </a:lnTo>
                <a:lnTo>
                  <a:pt x="37923" y="24322"/>
                </a:lnTo>
                <a:lnTo>
                  <a:pt x="36261" y="24698"/>
                </a:lnTo>
                <a:lnTo>
                  <a:pt x="37309" y="21871"/>
                </a:lnTo>
                <a:lnTo>
                  <a:pt x="40526" y="17445"/>
                </a:lnTo>
                <a:lnTo>
                  <a:pt x="45574" y="12508"/>
                </a:lnTo>
                <a:lnTo>
                  <a:pt x="52116" y="7625"/>
                </a:lnTo>
                <a:lnTo>
                  <a:pt x="59648" y="3486"/>
                </a:lnTo>
                <a:lnTo>
                  <a:pt x="67562" y="1046"/>
                </a:lnTo>
                <a:lnTo>
                  <a:pt x="75479" y="661"/>
                </a:lnTo>
                <a:lnTo>
                  <a:pt x="83087" y="2348"/>
                </a:lnTo>
                <a:lnTo>
                  <a:pt x="90045" y="6061"/>
                </a:lnTo>
                <a:lnTo>
                  <a:pt x="96242" y="11555"/>
                </a:lnTo>
                <a:lnTo>
                  <a:pt x="101743" y="18479"/>
                </a:lnTo>
                <a:lnTo>
                  <a:pt x="106680" y="26479"/>
                </a:lnTo>
                <a:lnTo>
                  <a:pt x="111187" y="35264"/>
                </a:lnTo>
                <a:lnTo>
                  <a:pt x="115215" y="44770"/>
                </a:lnTo>
                <a:lnTo>
                  <a:pt x="118550" y="55135"/>
                </a:lnTo>
                <a:lnTo>
                  <a:pt x="121123" y="66369"/>
                </a:lnTo>
                <a:lnTo>
                  <a:pt x="122852" y="78353"/>
                </a:lnTo>
                <a:lnTo>
                  <a:pt x="123562" y="90930"/>
                </a:lnTo>
                <a:lnTo>
                  <a:pt x="123265" y="103948"/>
                </a:lnTo>
                <a:lnTo>
                  <a:pt x="122270" y="117284"/>
                </a:lnTo>
                <a:lnTo>
                  <a:pt x="121071" y="130842"/>
                </a:lnTo>
                <a:lnTo>
                  <a:pt x="119963" y="144551"/>
                </a:lnTo>
                <a:lnTo>
                  <a:pt x="118731" y="158196"/>
                </a:lnTo>
                <a:lnTo>
                  <a:pt x="116766" y="171438"/>
                </a:lnTo>
                <a:lnTo>
                  <a:pt x="113774" y="184124"/>
                </a:lnTo>
                <a:lnTo>
                  <a:pt x="109780" y="196270"/>
                </a:lnTo>
                <a:lnTo>
                  <a:pt x="104949" y="207967"/>
                </a:lnTo>
                <a:lnTo>
                  <a:pt x="99474" y="219315"/>
                </a:lnTo>
                <a:lnTo>
                  <a:pt x="93527" y="230242"/>
                </a:lnTo>
                <a:lnTo>
                  <a:pt x="87243" y="240514"/>
                </a:lnTo>
                <a:lnTo>
                  <a:pt x="80719" y="250042"/>
                </a:lnTo>
                <a:lnTo>
                  <a:pt x="73866" y="258407"/>
                </a:lnTo>
                <a:lnTo>
                  <a:pt x="66426" y="264816"/>
                </a:lnTo>
                <a:lnTo>
                  <a:pt x="58312" y="269005"/>
                </a:lnTo>
                <a:lnTo>
                  <a:pt x="49743" y="271021"/>
                </a:lnTo>
                <a:lnTo>
                  <a:pt x="41144" y="270944"/>
                </a:lnTo>
                <a:lnTo>
                  <a:pt x="32773" y="269037"/>
                </a:lnTo>
                <a:lnTo>
                  <a:pt x="24865" y="265505"/>
                </a:lnTo>
                <a:lnTo>
                  <a:pt x="17707" y="260402"/>
                </a:lnTo>
                <a:lnTo>
                  <a:pt x="11386" y="253901"/>
                </a:lnTo>
                <a:lnTo>
                  <a:pt x="6142" y="246268"/>
                </a:lnTo>
                <a:lnTo>
                  <a:pt x="2443" y="237775"/>
                </a:lnTo>
                <a:lnTo>
                  <a:pt x="404" y="228660"/>
                </a:lnTo>
                <a:lnTo>
                  <a:pt x="0" y="219270"/>
                </a:lnTo>
                <a:lnTo>
                  <a:pt x="1241" y="210046"/>
                </a:lnTo>
                <a:lnTo>
                  <a:pt x="3973" y="201223"/>
                </a:lnTo>
                <a:lnTo>
                  <a:pt x="8246" y="193165"/>
                </a:lnTo>
                <a:lnTo>
                  <a:pt x="14387" y="186430"/>
                </a:lnTo>
                <a:lnTo>
                  <a:pt x="22402" y="181208"/>
                </a:lnTo>
                <a:lnTo>
                  <a:pt x="31868" y="177685"/>
                </a:lnTo>
                <a:lnTo>
                  <a:pt x="42130" y="176211"/>
                </a:lnTo>
                <a:lnTo>
                  <a:pt x="52729" y="176780"/>
                </a:lnTo>
                <a:lnTo>
                  <a:pt x="63267" y="179262"/>
                </a:lnTo>
                <a:lnTo>
                  <a:pt x="73335" y="183586"/>
                </a:lnTo>
                <a:lnTo>
                  <a:pt x="82769" y="189523"/>
                </a:lnTo>
                <a:lnTo>
                  <a:pt x="91594" y="196592"/>
                </a:lnTo>
                <a:lnTo>
                  <a:pt x="99916" y="204165"/>
                </a:lnTo>
                <a:lnTo>
                  <a:pt x="107852" y="211850"/>
                </a:lnTo>
                <a:lnTo>
                  <a:pt x="115507" y="219635"/>
                </a:lnTo>
                <a:lnTo>
                  <a:pt x="122962" y="227774"/>
                </a:lnTo>
                <a:lnTo>
                  <a:pt x="130281" y="236390"/>
                </a:lnTo>
                <a:lnTo>
                  <a:pt x="137674" y="245142"/>
                </a:lnTo>
                <a:lnTo>
                  <a:pt x="145476" y="253340"/>
                </a:lnTo>
                <a:lnTo>
                  <a:pt x="153839" y="260627"/>
                </a:lnTo>
                <a:lnTo>
                  <a:pt x="162864" y="266844"/>
                </a:lnTo>
                <a:lnTo>
                  <a:pt x="173892" y="272462"/>
                </a:lnTo>
                <a:lnTo>
                  <a:pt x="191249" y="277970"/>
                </a:lnTo>
                <a:lnTo>
                  <a:pt x="222134" y="284269"/>
                </a:lnTo>
              </a:path>
            </a:pathLst>
          </a:custGeom>
          <a:ln w="38100" cap="flat" cmpd="sng" algn="ctr">
            <a:solidFill>
              <a:srgbClr val="A851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302174" y="2347854"/>
            <a:ext cx="4130324" cy="649612"/>
            <a:chOff x="302174" y="2347854"/>
            <a:chExt cx="4130324" cy="649612"/>
          </a:xfrm>
        </p:grpSpPr>
        <p:sp>
          <p:nvSpPr>
            <p:cNvPr id="30" name="Freeform 29"/>
            <p:cNvSpPr/>
            <p:nvPr/>
          </p:nvSpPr>
          <p:spPr>
            <a:xfrm>
              <a:off x="302174" y="2379440"/>
              <a:ext cx="266365" cy="459080"/>
            </a:xfrm>
            <a:custGeom>
              <a:avLst/>
              <a:gdLst/>
              <a:ahLst/>
              <a:cxnLst/>
              <a:rect l="0" t="0" r="0" b="0"/>
              <a:pathLst>
                <a:path w="266365" h="459080">
                  <a:moveTo>
                    <a:pt x="3152" y="0"/>
                  </a:moveTo>
                  <a:lnTo>
                    <a:pt x="3152" y="14736"/>
                  </a:lnTo>
                  <a:lnTo>
                    <a:pt x="3152" y="29287"/>
                  </a:lnTo>
                  <a:lnTo>
                    <a:pt x="3152" y="45082"/>
                  </a:lnTo>
                  <a:lnTo>
                    <a:pt x="3152" y="62143"/>
                  </a:lnTo>
                  <a:lnTo>
                    <a:pt x="3152" y="80284"/>
                  </a:lnTo>
                  <a:lnTo>
                    <a:pt x="3157" y="99257"/>
                  </a:lnTo>
                  <a:lnTo>
                    <a:pt x="3329" y="118352"/>
                  </a:lnTo>
                  <a:lnTo>
                    <a:pt x="3978" y="136471"/>
                  </a:lnTo>
                  <a:lnTo>
                    <a:pt x="5222" y="153091"/>
                  </a:lnTo>
                  <a:lnTo>
                    <a:pt x="6702" y="168212"/>
                  </a:lnTo>
                  <a:lnTo>
                    <a:pt x="7702" y="182069"/>
                  </a:lnTo>
                  <a:lnTo>
                    <a:pt x="7856" y="194963"/>
                  </a:lnTo>
                  <a:lnTo>
                    <a:pt x="7296" y="207644"/>
                  </a:lnTo>
                  <a:lnTo>
                    <a:pt x="6455" y="221239"/>
                  </a:lnTo>
                  <a:lnTo>
                    <a:pt x="5631" y="236286"/>
                  </a:lnTo>
                  <a:lnTo>
                    <a:pt x="4943" y="252635"/>
                  </a:lnTo>
                  <a:lnTo>
                    <a:pt x="4415" y="269753"/>
                  </a:lnTo>
                  <a:lnTo>
                    <a:pt x="4028" y="287226"/>
                  </a:lnTo>
                  <a:lnTo>
                    <a:pt x="3752" y="304668"/>
                  </a:lnTo>
                  <a:lnTo>
                    <a:pt x="3560" y="321671"/>
                  </a:lnTo>
                  <a:lnTo>
                    <a:pt x="3428" y="338063"/>
                  </a:lnTo>
                  <a:lnTo>
                    <a:pt x="3338" y="353864"/>
                  </a:lnTo>
                  <a:lnTo>
                    <a:pt x="3277" y="369175"/>
                  </a:lnTo>
                  <a:lnTo>
                    <a:pt x="3231" y="384110"/>
                  </a:lnTo>
                  <a:lnTo>
                    <a:pt x="3031" y="398770"/>
                  </a:lnTo>
                  <a:lnTo>
                    <a:pt x="2364" y="413234"/>
                  </a:lnTo>
                  <a:lnTo>
                    <a:pt x="1116" y="427535"/>
                  </a:lnTo>
                  <a:lnTo>
                    <a:pt x="0" y="440729"/>
                  </a:lnTo>
                  <a:lnTo>
                    <a:pt x="1243" y="450895"/>
                  </a:lnTo>
                  <a:lnTo>
                    <a:pt x="6028" y="456968"/>
                  </a:lnTo>
                  <a:lnTo>
                    <a:pt x="13222" y="459079"/>
                  </a:lnTo>
                  <a:lnTo>
                    <a:pt x="22179" y="458193"/>
                  </a:lnTo>
                  <a:lnTo>
                    <a:pt x="32360" y="455415"/>
                  </a:lnTo>
                  <a:lnTo>
                    <a:pt x="43134" y="451739"/>
                  </a:lnTo>
                  <a:lnTo>
                    <a:pt x="54099" y="447763"/>
                  </a:lnTo>
                  <a:lnTo>
                    <a:pt x="65227" y="443927"/>
                  </a:lnTo>
                  <a:lnTo>
                    <a:pt x="76759" y="440640"/>
                  </a:lnTo>
                  <a:lnTo>
                    <a:pt x="88813" y="438053"/>
                  </a:lnTo>
                  <a:lnTo>
                    <a:pt x="101365" y="436126"/>
                  </a:lnTo>
                  <a:lnTo>
                    <a:pt x="114331" y="434739"/>
                  </a:lnTo>
                  <a:lnTo>
                    <a:pt x="127619" y="433765"/>
                  </a:lnTo>
                  <a:lnTo>
                    <a:pt x="141306" y="433090"/>
                  </a:lnTo>
                  <a:lnTo>
                    <a:pt x="155633" y="432628"/>
                  </a:lnTo>
                  <a:lnTo>
                    <a:pt x="170671" y="432318"/>
                  </a:lnTo>
                  <a:lnTo>
                    <a:pt x="186024" y="432279"/>
                  </a:lnTo>
                  <a:lnTo>
                    <a:pt x="200950" y="432784"/>
                  </a:lnTo>
                  <a:lnTo>
                    <a:pt x="215049" y="433937"/>
                  </a:lnTo>
                  <a:lnTo>
                    <a:pt x="227828" y="435534"/>
                  </a:lnTo>
                  <a:lnTo>
                    <a:pt x="239790" y="437310"/>
                  </a:lnTo>
                  <a:lnTo>
                    <a:pt x="251980" y="439424"/>
                  </a:lnTo>
                  <a:lnTo>
                    <a:pt x="266364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2978" y="2663709"/>
              <a:ext cx="135760" cy="157472"/>
            </a:xfrm>
            <a:custGeom>
              <a:avLst/>
              <a:gdLst/>
              <a:ahLst/>
              <a:cxnLst/>
              <a:rect l="0" t="0" r="0" b="0"/>
              <a:pathLst>
                <a:path w="135760" h="157472">
                  <a:moveTo>
                    <a:pt x="89260" y="21057"/>
                  </a:moveTo>
                  <a:lnTo>
                    <a:pt x="83258" y="15391"/>
                  </a:lnTo>
                  <a:lnTo>
                    <a:pt x="76413" y="11747"/>
                  </a:lnTo>
                  <a:lnTo>
                    <a:pt x="68030" y="9847"/>
                  </a:lnTo>
                  <a:lnTo>
                    <a:pt x="58576" y="9691"/>
                  </a:lnTo>
                  <a:lnTo>
                    <a:pt x="48910" y="11607"/>
                  </a:lnTo>
                  <a:lnTo>
                    <a:pt x="39560" y="15585"/>
                  </a:lnTo>
                  <a:lnTo>
                    <a:pt x="30860" y="21331"/>
                  </a:lnTo>
                  <a:lnTo>
                    <a:pt x="23105" y="28463"/>
                  </a:lnTo>
                  <a:lnTo>
                    <a:pt x="16346" y="36633"/>
                  </a:lnTo>
                  <a:lnTo>
                    <a:pt x="10624" y="45877"/>
                  </a:lnTo>
                  <a:lnTo>
                    <a:pt x="6064" y="56591"/>
                  </a:lnTo>
                  <a:lnTo>
                    <a:pt x="2631" y="68863"/>
                  </a:lnTo>
                  <a:lnTo>
                    <a:pt x="475" y="82188"/>
                  </a:lnTo>
                  <a:lnTo>
                    <a:pt x="0" y="95671"/>
                  </a:lnTo>
                  <a:lnTo>
                    <a:pt x="1279" y="108767"/>
                  </a:lnTo>
                  <a:lnTo>
                    <a:pt x="4257" y="120982"/>
                  </a:lnTo>
                  <a:lnTo>
                    <a:pt x="8921" y="131727"/>
                  </a:lnTo>
                  <a:lnTo>
                    <a:pt x="15105" y="140827"/>
                  </a:lnTo>
                  <a:lnTo>
                    <a:pt x="22849" y="148123"/>
                  </a:lnTo>
                  <a:lnTo>
                    <a:pt x="32474" y="153290"/>
                  </a:lnTo>
                  <a:lnTo>
                    <a:pt x="43972" y="156358"/>
                  </a:lnTo>
                  <a:lnTo>
                    <a:pt x="56590" y="157471"/>
                  </a:lnTo>
                  <a:lnTo>
                    <a:pt x="69057" y="156716"/>
                  </a:lnTo>
                  <a:lnTo>
                    <a:pt x="80659" y="154318"/>
                  </a:lnTo>
                  <a:lnTo>
                    <a:pt x="91224" y="150440"/>
                  </a:lnTo>
                  <a:lnTo>
                    <a:pt x="100855" y="145097"/>
                  </a:lnTo>
                  <a:lnTo>
                    <a:pt x="109729" y="138427"/>
                  </a:lnTo>
                  <a:lnTo>
                    <a:pt x="117706" y="130509"/>
                  </a:lnTo>
                  <a:lnTo>
                    <a:pt x="124328" y="121292"/>
                  </a:lnTo>
                  <a:lnTo>
                    <a:pt x="129450" y="110868"/>
                  </a:lnTo>
                  <a:lnTo>
                    <a:pt x="133062" y="99445"/>
                  </a:lnTo>
                  <a:lnTo>
                    <a:pt x="135120" y="87253"/>
                  </a:lnTo>
                  <a:lnTo>
                    <a:pt x="135759" y="74506"/>
                  </a:lnTo>
                  <a:lnTo>
                    <a:pt x="135070" y="61694"/>
                  </a:lnTo>
                  <a:lnTo>
                    <a:pt x="133021" y="49551"/>
                  </a:lnTo>
                  <a:lnTo>
                    <a:pt x="129710" y="38434"/>
                  </a:lnTo>
                  <a:lnTo>
                    <a:pt x="125031" y="28666"/>
                  </a:lnTo>
                  <a:lnTo>
                    <a:pt x="118610" y="20701"/>
                  </a:lnTo>
                  <a:lnTo>
                    <a:pt x="110417" y="14605"/>
                  </a:lnTo>
                  <a:lnTo>
                    <a:pt x="101300" y="10128"/>
                  </a:lnTo>
                  <a:lnTo>
                    <a:pt x="91910" y="6456"/>
                  </a:lnTo>
                  <a:lnTo>
                    <a:pt x="81422" y="3264"/>
                  </a:lnTo>
                  <a:lnTo>
                    <a:pt x="682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31028" y="2641673"/>
              <a:ext cx="132309" cy="184144"/>
            </a:xfrm>
            <a:custGeom>
              <a:avLst/>
              <a:gdLst/>
              <a:ahLst/>
              <a:cxnLst/>
              <a:rect l="0" t="0" r="0" b="0"/>
              <a:pathLst>
                <a:path w="132309" h="184144">
                  <a:moveTo>
                    <a:pt x="100723" y="32565"/>
                  </a:moveTo>
                  <a:lnTo>
                    <a:pt x="97655" y="23898"/>
                  </a:lnTo>
                  <a:lnTo>
                    <a:pt x="93592" y="16831"/>
                  </a:lnTo>
                  <a:lnTo>
                    <a:pt x="88100" y="10735"/>
                  </a:lnTo>
                  <a:lnTo>
                    <a:pt x="81340" y="5679"/>
                  </a:lnTo>
                  <a:lnTo>
                    <a:pt x="73542" y="2114"/>
                  </a:lnTo>
                  <a:lnTo>
                    <a:pt x="64950" y="170"/>
                  </a:lnTo>
                  <a:lnTo>
                    <a:pt x="55937" y="0"/>
                  </a:lnTo>
                  <a:lnTo>
                    <a:pt x="46980" y="1930"/>
                  </a:lnTo>
                  <a:lnTo>
                    <a:pt x="38338" y="5933"/>
                  </a:lnTo>
                  <a:lnTo>
                    <a:pt x="30234" y="11705"/>
                  </a:lnTo>
                  <a:lnTo>
                    <a:pt x="22937" y="18858"/>
                  </a:lnTo>
                  <a:lnTo>
                    <a:pt x="16516" y="27039"/>
                  </a:lnTo>
                  <a:lnTo>
                    <a:pt x="11034" y="36123"/>
                  </a:lnTo>
                  <a:lnTo>
                    <a:pt x="6641" y="46197"/>
                  </a:lnTo>
                  <a:lnTo>
                    <a:pt x="3319" y="57226"/>
                  </a:lnTo>
                  <a:lnTo>
                    <a:pt x="1069" y="68904"/>
                  </a:lnTo>
                  <a:lnTo>
                    <a:pt x="0" y="80741"/>
                  </a:lnTo>
                  <a:lnTo>
                    <a:pt x="62" y="92445"/>
                  </a:lnTo>
                  <a:lnTo>
                    <a:pt x="1238" y="103914"/>
                  </a:lnTo>
                  <a:lnTo>
                    <a:pt x="3622" y="115148"/>
                  </a:lnTo>
                  <a:lnTo>
                    <a:pt x="7156" y="126182"/>
                  </a:lnTo>
                  <a:lnTo>
                    <a:pt x="11816" y="136897"/>
                  </a:lnTo>
                  <a:lnTo>
                    <a:pt x="17693" y="147026"/>
                  </a:lnTo>
                  <a:lnTo>
                    <a:pt x="24726" y="156463"/>
                  </a:lnTo>
                  <a:lnTo>
                    <a:pt x="32888" y="164937"/>
                  </a:lnTo>
                  <a:lnTo>
                    <a:pt x="42270" y="171951"/>
                  </a:lnTo>
                  <a:lnTo>
                    <a:pt x="52799" y="177365"/>
                  </a:lnTo>
                  <a:lnTo>
                    <a:pt x="64123" y="181187"/>
                  </a:lnTo>
                  <a:lnTo>
                    <a:pt x="75716" y="183394"/>
                  </a:lnTo>
                  <a:lnTo>
                    <a:pt x="87239" y="184143"/>
                  </a:lnTo>
                  <a:lnTo>
                    <a:pt x="98113" y="183864"/>
                  </a:lnTo>
                  <a:lnTo>
                    <a:pt x="108508" y="183132"/>
                  </a:lnTo>
                  <a:lnTo>
                    <a:pt x="119329" y="181887"/>
                  </a:lnTo>
                  <a:lnTo>
                    <a:pt x="132308" y="1799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88934" y="2695955"/>
              <a:ext cx="184973" cy="143368"/>
            </a:xfrm>
            <a:custGeom>
              <a:avLst/>
              <a:gdLst/>
              <a:ahLst/>
              <a:cxnLst/>
              <a:rect l="0" t="0" r="0" b="0"/>
              <a:pathLst>
                <a:path w="184973" h="143368">
                  <a:moveTo>
                    <a:pt x="79687" y="73039"/>
                  </a:moveTo>
                  <a:lnTo>
                    <a:pt x="82554" y="64171"/>
                  </a:lnTo>
                  <a:lnTo>
                    <a:pt x="84696" y="55184"/>
                  </a:lnTo>
                  <a:lnTo>
                    <a:pt x="86285" y="45203"/>
                  </a:lnTo>
                  <a:lnTo>
                    <a:pt x="86947" y="34740"/>
                  </a:lnTo>
                  <a:lnTo>
                    <a:pt x="85851" y="24874"/>
                  </a:lnTo>
                  <a:lnTo>
                    <a:pt x="82689" y="16184"/>
                  </a:lnTo>
                  <a:lnTo>
                    <a:pt x="77627" y="9069"/>
                  </a:lnTo>
                  <a:lnTo>
                    <a:pt x="71021" y="3974"/>
                  </a:lnTo>
                  <a:lnTo>
                    <a:pt x="63251" y="936"/>
                  </a:lnTo>
                  <a:lnTo>
                    <a:pt x="54800" y="0"/>
                  </a:lnTo>
                  <a:lnTo>
                    <a:pt x="46223" y="1401"/>
                  </a:lnTo>
                  <a:lnTo>
                    <a:pt x="37838" y="5047"/>
                  </a:lnTo>
                  <a:lnTo>
                    <a:pt x="29906" y="10745"/>
                  </a:lnTo>
                  <a:lnTo>
                    <a:pt x="22725" y="18381"/>
                  </a:lnTo>
                  <a:lnTo>
                    <a:pt x="16381" y="27700"/>
                  </a:lnTo>
                  <a:lnTo>
                    <a:pt x="10951" y="38362"/>
                  </a:lnTo>
                  <a:lnTo>
                    <a:pt x="6593" y="50034"/>
                  </a:lnTo>
                  <a:lnTo>
                    <a:pt x="3294" y="62433"/>
                  </a:lnTo>
                  <a:lnTo>
                    <a:pt x="1059" y="75180"/>
                  </a:lnTo>
                  <a:lnTo>
                    <a:pt x="0" y="87810"/>
                  </a:lnTo>
                  <a:lnTo>
                    <a:pt x="74" y="100073"/>
                  </a:lnTo>
                  <a:lnTo>
                    <a:pt x="1427" y="111595"/>
                  </a:lnTo>
                  <a:lnTo>
                    <a:pt x="4463" y="121808"/>
                  </a:lnTo>
                  <a:lnTo>
                    <a:pt x="9247" y="130514"/>
                  </a:lnTo>
                  <a:lnTo>
                    <a:pt x="15562" y="137360"/>
                  </a:lnTo>
                  <a:lnTo>
                    <a:pt x="23088" y="141686"/>
                  </a:lnTo>
                  <a:lnTo>
                    <a:pt x="31510" y="143367"/>
                  </a:lnTo>
                  <a:lnTo>
                    <a:pt x="40247" y="142565"/>
                  </a:lnTo>
                  <a:lnTo>
                    <a:pt x="48492" y="139451"/>
                  </a:lnTo>
                  <a:lnTo>
                    <a:pt x="55840" y="134356"/>
                  </a:lnTo>
                  <a:lnTo>
                    <a:pt x="62093" y="127532"/>
                  </a:lnTo>
                  <a:lnTo>
                    <a:pt x="67076" y="119066"/>
                  </a:lnTo>
                  <a:lnTo>
                    <a:pt x="70862" y="109187"/>
                  </a:lnTo>
                  <a:lnTo>
                    <a:pt x="74591" y="99384"/>
                  </a:lnTo>
                  <a:lnTo>
                    <a:pt x="79366" y="92558"/>
                  </a:lnTo>
                  <a:lnTo>
                    <a:pt x="84676" y="90024"/>
                  </a:lnTo>
                  <a:lnTo>
                    <a:pt x="90331" y="90906"/>
                  </a:lnTo>
                  <a:lnTo>
                    <a:pt x="96298" y="94046"/>
                  </a:lnTo>
                  <a:lnTo>
                    <a:pt x="102539" y="98606"/>
                  </a:lnTo>
                  <a:lnTo>
                    <a:pt x="108999" y="104053"/>
                  </a:lnTo>
                  <a:lnTo>
                    <a:pt x="115630" y="110045"/>
                  </a:lnTo>
                  <a:lnTo>
                    <a:pt x="122551" y="115887"/>
                  </a:lnTo>
                  <a:lnTo>
                    <a:pt x="130032" y="120531"/>
                  </a:lnTo>
                  <a:lnTo>
                    <a:pt x="138169" y="123507"/>
                  </a:lnTo>
                  <a:lnTo>
                    <a:pt x="146644" y="124833"/>
                  </a:lnTo>
                  <a:lnTo>
                    <a:pt x="155755" y="124757"/>
                  </a:lnTo>
                  <a:lnTo>
                    <a:pt x="167422" y="122150"/>
                  </a:lnTo>
                  <a:lnTo>
                    <a:pt x="184972" y="1151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076619" y="2484725"/>
              <a:ext cx="7817" cy="336913"/>
            </a:xfrm>
            <a:custGeom>
              <a:avLst/>
              <a:gdLst/>
              <a:ahLst/>
              <a:cxnLst/>
              <a:rect l="0" t="0" r="0" b="0"/>
              <a:pathLst>
                <a:path w="7817" h="336913">
                  <a:moveTo>
                    <a:pt x="7816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9" y="29863"/>
                  </a:lnTo>
                  <a:lnTo>
                    <a:pt x="201" y="43049"/>
                  </a:lnTo>
                  <a:lnTo>
                    <a:pt x="0" y="58474"/>
                  </a:lnTo>
                  <a:lnTo>
                    <a:pt x="647" y="76101"/>
                  </a:lnTo>
                  <a:lnTo>
                    <a:pt x="1713" y="95441"/>
                  </a:lnTo>
                  <a:lnTo>
                    <a:pt x="2428" y="115774"/>
                  </a:lnTo>
                  <a:lnTo>
                    <a:pt x="2394" y="136585"/>
                  </a:lnTo>
                  <a:lnTo>
                    <a:pt x="1876" y="157435"/>
                  </a:lnTo>
                  <a:lnTo>
                    <a:pt x="1596" y="177885"/>
                  </a:lnTo>
                  <a:lnTo>
                    <a:pt x="1960" y="197744"/>
                  </a:lnTo>
                  <a:lnTo>
                    <a:pt x="2886" y="216859"/>
                  </a:lnTo>
                  <a:lnTo>
                    <a:pt x="3979" y="235016"/>
                  </a:lnTo>
                  <a:lnTo>
                    <a:pt x="4977" y="252189"/>
                  </a:lnTo>
                  <a:lnTo>
                    <a:pt x="5784" y="268292"/>
                  </a:lnTo>
                  <a:lnTo>
                    <a:pt x="6481" y="284883"/>
                  </a:lnTo>
                  <a:lnTo>
                    <a:pt x="7123" y="305655"/>
                  </a:lnTo>
                  <a:lnTo>
                    <a:pt x="781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68621" y="2637949"/>
              <a:ext cx="200043" cy="4705"/>
            </a:xfrm>
            <a:custGeom>
              <a:avLst/>
              <a:gdLst/>
              <a:ahLst/>
              <a:cxnLst/>
              <a:rect l="0" t="0" r="0" b="0"/>
              <a:pathLst>
                <a:path w="200043" h="4705">
                  <a:moveTo>
                    <a:pt x="200042" y="4704"/>
                  </a:moveTo>
                  <a:lnTo>
                    <a:pt x="188307" y="4704"/>
                  </a:lnTo>
                  <a:lnTo>
                    <a:pt x="177178" y="4704"/>
                  </a:lnTo>
                  <a:lnTo>
                    <a:pt x="165575" y="4704"/>
                  </a:lnTo>
                  <a:lnTo>
                    <a:pt x="153241" y="4704"/>
                  </a:lnTo>
                  <a:lnTo>
                    <a:pt x="139932" y="4704"/>
                  </a:lnTo>
                  <a:lnTo>
                    <a:pt x="125632" y="4699"/>
                  </a:lnTo>
                  <a:lnTo>
                    <a:pt x="110801" y="4526"/>
                  </a:lnTo>
                  <a:lnTo>
                    <a:pt x="96235" y="3878"/>
                  </a:lnTo>
                  <a:lnTo>
                    <a:pt x="82371" y="2634"/>
                  </a:lnTo>
                  <a:lnTo>
                    <a:pt x="69285" y="1154"/>
                  </a:lnTo>
                  <a:lnTo>
                    <a:pt x="56883" y="154"/>
                  </a:lnTo>
                  <a:lnTo>
                    <a:pt x="45036" y="0"/>
                  </a:lnTo>
                  <a:lnTo>
                    <a:pt x="34058" y="566"/>
                  </a:lnTo>
                  <a:lnTo>
                    <a:pt x="23642" y="1465"/>
                  </a:lnTo>
                  <a:lnTo>
                    <a:pt x="12867" y="2780"/>
                  </a:lnTo>
                  <a:lnTo>
                    <a:pt x="0" y="47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168663" y="2621636"/>
              <a:ext cx="136871" cy="181501"/>
            </a:xfrm>
            <a:custGeom>
              <a:avLst/>
              <a:gdLst/>
              <a:ahLst/>
              <a:cxnLst/>
              <a:rect l="0" t="0" r="0" b="0"/>
              <a:pathLst>
                <a:path w="136871" h="181501">
                  <a:moveTo>
                    <a:pt x="0" y="63130"/>
                  </a:moveTo>
                  <a:lnTo>
                    <a:pt x="11668" y="65930"/>
                  </a:lnTo>
                  <a:lnTo>
                    <a:pt x="22157" y="67432"/>
                  </a:lnTo>
                  <a:lnTo>
                    <a:pt x="32458" y="67738"/>
                  </a:lnTo>
                  <a:lnTo>
                    <a:pt x="42760" y="67059"/>
                  </a:lnTo>
                  <a:lnTo>
                    <a:pt x="53103" y="65591"/>
                  </a:lnTo>
                  <a:lnTo>
                    <a:pt x="63493" y="63522"/>
                  </a:lnTo>
                  <a:lnTo>
                    <a:pt x="73921" y="61013"/>
                  </a:lnTo>
                  <a:lnTo>
                    <a:pt x="84379" y="58190"/>
                  </a:lnTo>
                  <a:lnTo>
                    <a:pt x="94841" y="55135"/>
                  </a:lnTo>
                  <a:lnTo>
                    <a:pt x="104644" y="51423"/>
                  </a:lnTo>
                  <a:lnTo>
                    <a:pt x="112557" y="46182"/>
                  </a:lnTo>
                  <a:lnTo>
                    <a:pt x="118048" y="39070"/>
                  </a:lnTo>
                  <a:lnTo>
                    <a:pt x="120919" y="30698"/>
                  </a:lnTo>
                  <a:lnTo>
                    <a:pt x="120957" y="22309"/>
                  </a:lnTo>
                  <a:lnTo>
                    <a:pt x="118346" y="14643"/>
                  </a:lnTo>
                  <a:lnTo>
                    <a:pt x="113374" y="8229"/>
                  </a:lnTo>
                  <a:lnTo>
                    <a:pt x="106241" y="3612"/>
                  </a:lnTo>
                  <a:lnTo>
                    <a:pt x="97276" y="892"/>
                  </a:lnTo>
                  <a:lnTo>
                    <a:pt x="87194" y="0"/>
                  </a:lnTo>
                  <a:lnTo>
                    <a:pt x="76977" y="899"/>
                  </a:lnTo>
                  <a:lnTo>
                    <a:pt x="67187" y="3390"/>
                  </a:lnTo>
                  <a:lnTo>
                    <a:pt x="57989" y="7329"/>
                  </a:lnTo>
                  <a:lnTo>
                    <a:pt x="49351" y="12712"/>
                  </a:lnTo>
                  <a:lnTo>
                    <a:pt x="41179" y="19413"/>
                  </a:lnTo>
                  <a:lnTo>
                    <a:pt x="33690" y="27522"/>
                  </a:lnTo>
                  <a:lnTo>
                    <a:pt x="27404" y="37398"/>
                  </a:lnTo>
                  <a:lnTo>
                    <a:pt x="22510" y="49074"/>
                  </a:lnTo>
                  <a:lnTo>
                    <a:pt x="19053" y="61982"/>
                  </a:lnTo>
                  <a:lnTo>
                    <a:pt x="17098" y="75177"/>
                  </a:lnTo>
                  <a:lnTo>
                    <a:pt x="16525" y="88085"/>
                  </a:lnTo>
                  <a:lnTo>
                    <a:pt x="17088" y="100512"/>
                  </a:lnTo>
                  <a:lnTo>
                    <a:pt x="18521" y="112464"/>
                  </a:lnTo>
                  <a:lnTo>
                    <a:pt x="20595" y="124015"/>
                  </a:lnTo>
                  <a:lnTo>
                    <a:pt x="23290" y="135094"/>
                  </a:lnTo>
                  <a:lnTo>
                    <a:pt x="26775" y="145475"/>
                  </a:lnTo>
                  <a:lnTo>
                    <a:pt x="31093" y="155085"/>
                  </a:lnTo>
                  <a:lnTo>
                    <a:pt x="36467" y="163675"/>
                  </a:lnTo>
                  <a:lnTo>
                    <a:pt x="43364" y="170769"/>
                  </a:lnTo>
                  <a:lnTo>
                    <a:pt x="51893" y="176232"/>
                  </a:lnTo>
                  <a:lnTo>
                    <a:pt x="61707" y="179917"/>
                  </a:lnTo>
                  <a:lnTo>
                    <a:pt x="72204" y="181500"/>
                  </a:lnTo>
                  <a:lnTo>
                    <a:pt x="82956" y="181012"/>
                  </a:lnTo>
                  <a:lnTo>
                    <a:pt x="93493" y="178880"/>
                  </a:lnTo>
                  <a:lnTo>
                    <a:pt x="104359" y="175428"/>
                  </a:lnTo>
                  <a:lnTo>
                    <a:pt x="117621" y="169237"/>
                  </a:lnTo>
                  <a:lnTo>
                    <a:pt x="136870" y="1578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652974" y="2432082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71"/>
                  </a:lnTo>
                  <a:lnTo>
                    <a:pt x="0" y="54351"/>
                  </a:lnTo>
                  <a:lnTo>
                    <a:pt x="0" y="71644"/>
                  </a:lnTo>
                  <a:lnTo>
                    <a:pt x="0" y="90029"/>
                  </a:lnTo>
                  <a:lnTo>
                    <a:pt x="0" y="109055"/>
                  </a:lnTo>
                  <a:lnTo>
                    <a:pt x="0" y="128186"/>
                  </a:lnTo>
                  <a:lnTo>
                    <a:pt x="0" y="147114"/>
                  </a:lnTo>
                  <a:lnTo>
                    <a:pt x="0" y="165582"/>
                  </a:lnTo>
                  <a:lnTo>
                    <a:pt x="0" y="183297"/>
                  </a:lnTo>
                  <a:lnTo>
                    <a:pt x="0" y="200177"/>
                  </a:lnTo>
                  <a:lnTo>
                    <a:pt x="0" y="216310"/>
                  </a:lnTo>
                  <a:lnTo>
                    <a:pt x="0" y="231846"/>
                  </a:lnTo>
                  <a:lnTo>
                    <a:pt x="4" y="246923"/>
                  </a:lnTo>
                  <a:lnTo>
                    <a:pt x="206" y="261447"/>
                  </a:lnTo>
                  <a:lnTo>
                    <a:pt x="1107" y="276724"/>
                  </a:lnTo>
                  <a:lnTo>
                    <a:pt x="3906" y="296335"/>
                  </a:lnTo>
                  <a:lnTo>
                    <a:pt x="10528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537160" y="2591063"/>
              <a:ext cx="221100" cy="9476"/>
            </a:xfrm>
            <a:custGeom>
              <a:avLst/>
              <a:gdLst/>
              <a:ahLst/>
              <a:cxnLst/>
              <a:rect l="0" t="0" r="0" b="0"/>
              <a:pathLst>
                <a:path w="221100" h="9476">
                  <a:moveTo>
                    <a:pt x="221099" y="9475"/>
                  </a:moveTo>
                  <a:lnTo>
                    <a:pt x="212230" y="6609"/>
                  </a:lnTo>
                  <a:lnTo>
                    <a:pt x="203243" y="4467"/>
                  </a:lnTo>
                  <a:lnTo>
                    <a:pt x="193248" y="2864"/>
                  </a:lnTo>
                  <a:lnTo>
                    <a:pt x="182267" y="1683"/>
                  </a:lnTo>
                  <a:lnTo>
                    <a:pt x="170456" y="834"/>
                  </a:lnTo>
                  <a:lnTo>
                    <a:pt x="157998" y="242"/>
                  </a:lnTo>
                  <a:lnTo>
                    <a:pt x="145060" y="0"/>
                  </a:lnTo>
                  <a:lnTo>
                    <a:pt x="131779" y="364"/>
                  </a:lnTo>
                  <a:lnTo>
                    <a:pt x="118257" y="1420"/>
                  </a:lnTo>
                  <a:lnTo>
                    <a:pt x="104569" y="2942"/>
                  </a:lnTo>
                  <a:lnTo>
                    <a:pt x="90767" y="4502"/>
                  </a:lnTo>
                  <a:lnTo>
                    <a:pt x="76897" y="5845"/>
                  </a:lnTo>
                  <a:lnTo>
                    <a:pt x="63205" y="6901"/>
                  </a:lnTo>
                  <a:lnTo>
                    <a:pt x="48585" y="7797"/>
                  </a:lnTo>
                  <a:lnTo>
                    <a:pt x="29518" y="8611"/>
                  </a:lnTo>
                  <a:lnTo>
                    <a:pt x="0" y="94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722061" y="2432082"/>
              <a:ext cx="246769" cy="315765"/>
            </a:xfrm>
            <a:custGeom>
              <a:avLst/>
              <a:gdLst/>
              <a:ahLst/>
              <a:cxnLst/>
              <a:rect l="0" t="0" r="0" b="0"/>
              <a:pathLst>
                <a:path w="246769" h="315765">
                  <a:moveTo>
                    <a:pt x="4612" y="0"/>
                  </a:moveTo>
                  <a:lnTo>
                    <a:pt x="1812" y="11669"/>
                  </a:lnTo>
                  <a:lnTo>
                    <a:pt x="311" y="22158"/>
                  </a:lnTo>
                  <a:lnTo>
                    <a:pt x="0" y="32468"/>
                  </a:lnTo>
                  <a:lnTo>
                    <a:pt x="506" y="43115"/>
                  </a:lnTo>
                  <a:lnTo>
                    <a:pt x="1326" y="54756"/>
                  </a:lnTo>
                  <a:lnTo>
                    <a:pt x="2146" y="67651"/>
                  </a:lnTo>
                  <a:lnTo>
                    <a:pt x="3002" y="81731"/>
                  </a:lnTo>
                  <a:lnTo>
                    <a:pt x="4177" y="96782"/>
                  </a:lnTo>
                  <a:lnTo>
                    <a:pt x="5812" y="112574"/>
                  </a:lnTo>
                  <a:lnTo>
                    <a:pt x="7740" y="128905"/>
                  </a:lnTo>
                  <a:lnTo>
                    <a:pt x="9579" y="145620"/>
                  </a:lnTo>
                  <a:lnTo>
                    <a:pt x="11119" y="162597"/>
                  </a:lnTo>
                  <a:lnTo>
                    <a:pt x="12474" y="179589"/>
                  </a:lnTo>
                  <a:lnTo>
                    <a:pt x="13992" y="196230"/>
                  </a:lnTo>
                  <a:lnTo>
                    <a:pt x="15864" y="212352"/>
                  </a:lnTo>
                  <a:lnTo>
                    <a:pt x="18122" y="227957"/>
                  </a:lnTo>
                  <a:lnTo>
                    <a:pt x="20717" y="243130"/>
                  </a:lnTo>
                  <a:lnTo>
                    <a:pt x="23572" y="257970"/>
                  </a:lnTo>
                  <a:lnTo>
                    <a:pt x="26455" y="272564"/>
                  </a:lnTo>
                  <a:lnTo>
                    <a:pt x="29005" y="286984"/>
                  </a:lnTo>
                  <a:lnTo>
                    <a:pt x="31030" y="301195"/>
                  </a:lnTo>
                  <a:lnTo>
                    <a:pt x="31878" y="312180"/>
                  </a:lnTo>
                  <a:lnTo>
                    <a:pt x="31383" y="315764"/>
                  </a:lnTo>
                  <a:lnTo>
                    <a:pt x="30854" y="312560"/>
                  </a:lnTo>
                  <a:lnTo>
                    <a:pt x="30975" y="304502"/>
                  </a:lnTo>
                  <a:lnTo>
                    <a:pt x="31881" y="293364"/>
                  </a:lnTo>
                  <a:lnTo>
                    <a:pt x="33485" y="280570"/>
                  </a:lnTo>
                  <a:lnTo>
                    <a:pt x="35645" y="266992"/>
                  </a:lnTo>
                  <a:lnTo>
                    <a:pt x="38383" y="253406"/>
                  </a:lnTo>
                  <a:lnTo>
                    <a:pt x="41891" y="240638"/>
                  </a:lnTo>
                  <a:lnTo>
                    <a:pt x="46215" y="229054"/>
                  </a:lnTo>
                  <a:lnTo>
                    <a:pt x="51423" y="219118"/>
                  </a:lnTo>
                  <a:lnTo>
                    <a:pt x="57675" y="211561"/>
                  </a:lnTo>
                  <a:lnTo>
                    <a:pt x="64948" y="206560"/>
                  </a:lnTo>
                  <a:lnTo>
                    <a:pt x="72764" y="204148"/>
                  </a:lnTo>
                  <a:lnTo>
                    <a:pt x="80317" y="204482"/>
                  </a:lnTo>
                  <a:lnTo>
                    <a:pt x="87169" y="207371"/>
                  </a:lnTo>
                  <a:lnTo>
                    <a:pt x="93241" y="212375"/>
                  </a:lnTo>
                  <a:lnTo>
                    <a:pt x="98628" y="219004"/>
                  </a:lnTo>
                  <a:lnTo>
                    <a:pt x="103473" y="226826"/>
                  </a:lnTo>
                  <a:lnTo>
                    <a:pt x="107914" y="235496"/>
                  </a:lnTo>
                  <a:lnTo>
                    <a:pt x="112065" y="244761"/>
                  </a:lnTo>
                  <a:lnTo>
                    <a:pt x="116026" y="254401"/>
                  </a:lnTo>
                  <a:lnTo>
                    <a:pt x="120355" y="263100"/>
                  </a:lnTo>
                  <a:lnTo>
                    <a:pt x="125844" y="267767"/>
                  </a:lnTo>
                  <a:lnTo>
                    <a:pt x="132105" y="267402"/>
                  </a:lnTo>
                  <a:lnTo>
                    <a:pt x="138335" y="264141"/>
                  </a:lnTo>
                  <a:lnTo>
                    <a:pt x="144673" y="259359"/>
                  </a:lnTo>
                  <a:lnTo>
                    <a:pt x="151563" y="253720"/>
                  </a:lnTo>
                  <a:lnTo>
                    <a:pt x="159206" y="247571"/>
                  </a:lnTo>
                  <a:lnTo>
                    <a:pt x="167572" y="241109"/>
                  </a:lnTo>
                  <a:lnTo>
                    <a:pt x="176540" y="234449"/>
                  </a:lnTo>
                  <a:lnTo>
                    <a:pt x="185969" y="227665"/>
                  </a:lnTo>
                  <a:lnTo>
                    <a:pt x="195735" y="220799"/>
                  </a:lnTo>
                  <a:lnTo>
                    <a:pt x="205741" y="213882"/>
                  </a:lnTo>
                  <a:lnTo>
                    <a:pt x="215895" y="206925"/>
                  </a:lnTo>
                  <a:lnTo>
                    <a:pt x="225492" y="199777"/>
                  </a:lnTo>
                  <a:lnTo>
                    <a:pt x="233265" y="192139"/>
                  </a:lnTo>
                  <a:lnTo>
                    <a:pt x="238663" y="183891"/>
                  </a:lnTo>
                  <a:lnTo>
                    <a:pt x="241471" y="175232"/>
                  </a:lnTo>
                  <a:lnTo>
                    <a:pt x="241467" y="166573"/>
                  </a:lnTo>
                  <a:lnTo>
                    <a:pt x="238833" y="158171"/>
                  </a:lnTo>
                  <a:lnTo>
                    <a:pt x="234015" y="150581"/>
                  </a:lnTo>
                  <a:lnTo>
                    <a:pt x="227518" y="144702"/>
                  </a:lnTo>
                  <a:lnTo>
                    <a:pt x="219788" y="140871"/>
                  </a:lnTo>
                  <a:lnTo>
                    <a:pt x="211181" y="139097"/>
                  </a:lnTo>
                  <a:lnTo>
                    <a:pt x="201960" y="139338"/>
                  </a:lnTo>
                  <a:lnTo>
                    <a:pt x="192321" y="141350"/>
                  </a:lnTo>
                  <a:lnTo>
                    <a:pt x="182562" y="144781"/>
                  </a:lnTo>
                  <a:lnTo>
                    <a:pt x="173083" y="149285"/>
                  </a:lnTo>
                  <a:lnTo>
                    <a:pt x="164081" y="154570"/>
                  </a:lnTo>
                  <a:lnTo>
                    <a:pt x="155731" y="160573"/>
                  </a:lnTo>
                  <a:lnTo>
                    <a:pt x="148267" y="167432"/>
                  </a:lnTo>
                  <a:lnTo>
                    <a:pt x="141733" y="175163"/>
                  </a:lnTo>
                  <a:lnTo>
                    <a:pt x="136175" y="183813"/>
                  </a:lnTo>
                  <a:lnTo>
                    <a:pt x="131732" y="193530"/>
                  </a:lnTo>
                  <a:lnTo>
                    <a:pt x="128380" y="204288"/>
                  </a:lnTo>
                  <a:lnTo>
                    <a:pt x="126280" y="215767"/>
                  </a:lnTo>
                  <a:lnTo>
                    <a:pt x="125844" y="227465"/>
                  </a:lnTo>
                  <a:lnTo>
                    <a:pt x="127144" y="239071"/>
                  </a:lnTo>
                  <a:lnTo>
                    <a:pt x="129966" y="250473"/>
                  </a:lnTo>
                  <a:lnTo>
                    <a:pt x="133994" y="261662"/>
                  </a:lnTo>
                  <a:lnTo>
                    <a:pt x="138928" y="272660"/>
                  </a:lnTo>
                  <a:lnTo>
                    <a:pt x="144679" y="283182"/>
                  </a:lnTo>
                  <a:lnTo>
                    <a:pt x="151363" y="292649"/>
                  </a:lnTo>
                  <a:lnTo>
                    <a:pt x="158963" y="300819"/>
                  </a:lnTo>
                  <a:lnTo>
                    <a:pt x="167184" y="307288"/>
                  </a:lnTo>
                  <a:lnTo>
                    <a:pt x="175548" y="311353"/>
                  </a:lnTo>
                  <a:lnTo>
                    <a:pt x="183767" y="312860"/>
                  </a:lnTo>
                  <a:lnTo>
                    <a:pt x="191742" y="312109"/>
                  </a:lnTo>
                  <a:lnTo>
                    <a:pt x="199478" y="309561"/>
                  </a:lnTo>
                  <a:lnTo>
                    <a:pt x="207009" y="305673"/>
                  </a:lnTo>
                  <a:lnTo>
                    <a:pt x="214274" y="300934"/>
                  </a:lnTo>
                  <a:lnTo>
                    <a:pt x="221918" y="295292"/>
                  </a:lnTo>
                  <a:lnTo>
                    <a:pt x="231731" y="287145"/>
                  </a:lnTo>
                  <a:lnTo>
                    <a:pt x="24676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218656" y="2406126"/>
              <a:ext cx="129199" cy="352341"/>
            </a:xfrm>
            <a:custGeom>
              <a:avLst/>
              <a:gdLst/>
              <a:ahLst/>
              <a:cxnLst/>
              <a:rect l="0" t="0" r="0" b="0"/>
              <a:pathLst>
                <a:path w="129199" h="352341">
                  <a:moveTo>
                    <a:pt x="55499" y="352340"/>
                  </a:moveTo>
                  <a:lnTo>
                    <a:pt x="55432" y="340605"/>
                  </a:lnTo>
                  <a:lnTo>
                    <a:pt x="54792" y="329476"/>
                  </a:lnTo>
                  <a:lnTo>
                    <a:pt x="53495" y="317882"/>
                  </a:lnTo>
                  <a:lnTo>
                    <a:pt x="51635" y="305894"/>
                  </a:lnTo>
                  <a:lnTo>
                    <a:pt x="49319" y="293882"/>
                  </a:lnTo>
                  <a:lnTo>
                    <a:pt x="46652" y="282070"/>
                  </a:lnTo>
                  <a:lnTo>
                    <a:pt x="43729" y="270199"/>
                  </a:lnTo>
                  <a:lnTo>
                    <a:pt x="40621" y="257633"/>
                  </a:lnTo>
                  <a:lnTo>
                    <a:pt x="37386" y="244067"/>
                  </a:lnTo>
                  <a:lnTo>
                    <a:pt x="34062" y="229515"/>
                  </a:lnTo>
                  <a:lnTo>
                    <a:pt x="30678" y="214137"/>
                  </a:lnTo>
                  <a:lnTo>
                    <a:pt x="27253" y="198125"/>
                  </a:lnTo>
                  <a:lnTo>
                    <a:pt x="23800" y="181813"/>
                  </a:lnTo>
                  <a:lnTo>
                    <a:pt x="20328" y="165643"/>
                  </a:lnTo>
                  <a:lnTo>
                    <a:pt x="16844" y="149845"/>
                  </a:lnTo>
                  <a:lnTo>
                    <a:pt x="13351" y="134459"/>
                  </a:lnTo>
                  <a:lnTo>
                    <a:pt x="9853" y="119435"/>
                  </a:lnTo>
                  <a:lnTo>
                    <a:pt x="6360" y="104695"/>
                  </a:lnTo>
                  <a:lnTo>
                    <a:pt x="3201" y="90168"/>
                  </a:lnTo>
                  <a:lnTo>
                    <a:pt x="992" y="75794"/>
                  </a:lnTo>
                  <a:lnTo>
                    <a:pt x="0" y="61540"/>
                  </a:lnTo>
                  <a:lnTo>
                    <a:pt x="489" y="47864"/>
                  </a:lnTo>
                  <a:lnTo>
                    <a:pt x="2870" y="35667"/>
                  </a:lnTo>
                  <a:lnTo>
                    <a:pt x="7184" y="25322"/>
                  </a:lnTo>
                  <a:lnTo>
                    <a:pt x="13336" y="16886"/>
                  </a:lnTo>
                  <a:lnTo>
                    <a:pt x="21277" y="10354"/>
                  </a:lnTo>
                  <a:lnTo>
                    <a:pt x="30797" y="5521"/>
                  </a:lnTo>
                  <a:lnTo>
                    <a:pt x="41423" y="2222"/>
                  </a:lnTo>
                  <a:lnTo>
                    <a:pt x="52539" y="433"/>
                  </a:lnTo>
                  <a:lnTo>
                    <a:pt x="63746" y="0"/>
                  </a:lnTo>
                  <a:lnTo>
                    <a:pt x="74805" y="706"/>
                  </a:lnTo>
                  <a:lnTo>
                    <a:pt x="86831" y="2524"/>
                  </a:lnTo>
                  <a:lnTo>
                    <a:pt x="103109" y="6724"/>
                  </a:lnTo>
                  <a:lnTo>
                    <a:pt x="129198" y="154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168870" y="2621595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62387" y="5734"/>
                  </a:lnTo>
                  <a:lnTo>
                    <a:pt x="154902" y="10018"/>
                  </a:lnTo>
                  <a:lnTo>
                    <a:pt x="145222" y="13229"/>
                  </a:lnTo>
                  <a:lnTo>
                    <a:pt x="133908" y="15763"/>
                  </a:lnTo>
                  <a:lnTo>
                    <a:pt x="121926" y="18108"/>
                  </a:lnTo>
                  <a:lnTo>
                    <a:pt x="109900" y="20552"/>
                  </a:lnTo>
                  <a:lnTo>
                    <a:pt x="97931" y="23033"/>
                  </a:lnTo>
                  <a:lnTo>
                    <a:pt x="85772" y="25250"/>
                  </a:lnTo>
                  <a:lnTo>
                    <a:pt x="73276" y="27044"/>
                  </a:lnTo>
                  <a:lnTo>
                    <a:pt x="60648" y="28603"/>
                  </a:lnTo>
                  <a:lnTo>
                    <a:pt x="46926" y="30638"/>
                  </a:lnTo>
                  <a:lnTo>
                    <a:pt x="28666" y="3444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326680" y="2632124"/>
              <a:ext cx="98489" cy="107881"/>
            </a:xfrm>
            <a:custGeom>
              <a:avLst/>
              <a:gdLst/>
              <a:ahLst/>
              <a:cxnLst/>
              <a:rect l="0" t="0" r="0" b="0"/>
              <a:pathLst>
                <a:path w="98489" h="107881">
                  <a:moveTo>
                    <a:pt x="73817" y="0"/>
                  </a:moveTo>
                  <a:lnTo>
                    <a:pt x="62149" y="134"/>
                  </a:lnTo>
                  <a:lnTo>
                    <a:pt x="51660" y="1414"/>
                  </a:lnTo>
                  <a:lnTo>
                    <a:pt x="41367" y="4017"/>
                  </a:lnTo>
                  <a:lnTo>
                    <a:pt x="31412" y="8082"/>
                  </a:lnTo>
                  <a:lnTo>
                    <a:pt x="22364" y="14011"/>
                  </a:lnTo>
                  <a:lnTo>
                    <a:pt x="14491" y="21846"/>
                  </a:lnTo>
                  <a:lnTo>
                    <a:pt x="8059" y="31172"/>
                  </a:lnTo>
                  <a:lnTo>
                    <a:pt x="3491" y="41331"/>
                  </a:lnTo>
                  <a:lnTo>
                    <a:pt x="834" y="51855"/>
                  </a:lnTo>
                  <a:lnTo>
                    <a:pt x="0" y="62342"/>
                  </a:lnTo>
                  <a:lnTo>
                    <a:pt x="944" y="72375"/>
                  </a:lnTo>
                  <a:lnTo>
                    <a:pt x="3474" y="81775"/>
                  </a:lnTo>
                  <a:lnTo>
                    <a:pt x="7610" y="90238"/>
                  </a:lnTo>
                  <a:lnTo>
                    <a:pt x="13659" y="97252"/>
                  </a:lnTo>
                  <a:lnTo>
                    <a:pt x="21611" y="102666"/>
                  </a:lnTo>
                  <a:lnTo>
                    <a:pt x="31035" y="106318"/>
                  </a:lnTo>
                  <a:lnTo>
                    <a:pt x="41269" y="107880"/>
                  </a:lnTo>
                  <a:lnTo>
                    <a:pt x="51844" y="107370"/>
                  </a:lnTo>
                  <a:lnTo>
                    <a:pt x="62197" y="104927"/>
                  </a:lnTo>
                  <a:lnTo>
                    <a:pt x="71609" y="100630"/>
                  </a:lnTo>
                  <a:lnTo>
                    <a:pt x="79779" y="94701"/>
                  </a:lnTo>
                  <a:lnTo>
                    <a:pt x="86602" y="87299"/>
                  </a:lnTo>
                  <a:lnTo>
                    <a:pt x="91977" y="78436"/>
                  </a:lnTo>
                  <a:lnTo>
                    <a:pt x="95988" y="68264"/>
                  </a:lnTo>
                  <a:lnTo>
                    <a:pt x="98380" y="57350"/>
                  </a:lnTo>
                  <a:lnTo>
                    <a:pt x="98488" y="46565"/>
                  </a:lnTo>
                  <a:lnTo>
                    <a:pt x="96148" y="36399"/>
                  </a:lnTo>
                  <a:lnTo>
                    <a:pt x="91476" y="27287"/>
                  </a:lnTo>
                  <a:lnTo>
                    <a:pt x="84603" y="19771"/>
                  </a:lnTo>
                  <a:lnTo>
                    <a:pt x="75851" y="13979"/>
                  </a:lnTo>
                  <a:lnTo>
                    <a:pt x="66223" y="9708"/>
                  </a:lnTo>
                  <a:lnTo>
                    <a:pt x="56370" y="6197"/>
                  </a:lnTo>
                  <a:lnTo>
                    <a:pt x="45431" y="3138"/>
                  </a:lnTo>
                  <a:lnTo>
                    <a:pt x="317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34796" y="2453139"/>
              <a:ext cx="49930" cy="305328"/>
            </a:xfrm>
            <a:custGeom>
              <a:avLst/>
              <a:gdLst/>
              <a:ahLst/>
              <a:cxnLst/>
              <a:rect l="0" t="0" r="0" b="0"/>
              <a:pathLst>
                <a:path w="49930" h="305328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32"/>
                  </a:lnTo>
                  <a:lnTo>
                    <a:pt x="1889" y="72489"/>
                  </a:lnTo>
                  <a:lnTo>
                    <a:pt x="3253" y="84771"/>
                  </a:lnTo>
                  <a:lnTo>
                    <a:pt x="4468" y="98134"/>
                  </a:lnTo>
                  <a:lnTo>
                    <a:pt x="5602" y="112209"/>
                  </a:lnTo>
                  <a:lnTo>
                    <a:pt x="6970" y="126203"/>
                  </a:lnTo>
                  <a:lnTo>
                    <a:pt x="8742" y="139663"/>
                  </a:lnTo>
                  <a:lnTo>
                    <a:pt x="10933" y="152802"/>
                  </a:lnTo>
                  <a:lnTo>
                    <a:pt x="13482" y="166298"/>
                  </a:lnTo>
                  <a:lnTo>
                    <a:pt x="16312" y="180516"/>
                  </a:lnTo>
                  <a:lnTo>
                    <a:pt x="19348" y="195184"/>
                  </a:lnTo>
                  <a:lnTo>
                    <a:pt x="22532" y="209585"/>
                  </a:lnTo>
                  <a:lnTo>
                    <a:pt x="25820" y="223312"/>
                  </a:lnTo>
                  <a:lnTo>
                    <a:pt x="29179" y="236293"/>
                  </a:lnTo>
                  <a:lnTo>
                    <a:pt x="32587" y="248618"/>
                  </a:lnTo>
                  <a:lnTo>
                    <a:pt x="36024" y="260410"/>
                  </a:lnTo>
                  <a:lnTo>
                    <a:pt x="39327" y="271350"/>
                  </a:lnTo>
                  <a:lnTo>
                    <a:pt x="42517" y="281736"/>
                  </a:lnTo>
                  <a:lnTo>
                    <a:pt x="45872" y="292485"/>
                  </a:lnTo>
                  <a:lnTo>
                    <a:pt x="49929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516310" y="2463668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8" y="50132"/>
                  </a:lnTo>
                  <a:lnTo>
                    <a:pt x="826" y="63812"/>
                  </a:lnTo>
                  <a:lnTo>
                    <a:pt x="2075" y="77037"/>
                  </a:lnTo>
                  <a:lnTo>
                    <a:pt x="3727" y="90008"/>
                  </a:lnTo>
                  <a:lnTo>
                    <a:pt x="5376" y="103384"/>
                  </a:lnTo>
                  <a:lnTo>
                    <a:pt x="6783" y="117524"/>
                  </a:lnTo>
                  <a:lnTo>
                    <a:pt x="8049" y="132308"/>
                  </a:lnTo>
                  <a:lnTo>
                    <a:pt x="9505" y="147319"/>
                  </a:lnTo>
                  <a:lnTo>
                    <a:pt x="11332" y="162273"/>
                  </a:lnTo>
                  <a:lnTo>
                    <a:pt x="13389" y="177062"/>
                  </a:lnTo>
                  <a:lnTo>
                    <a:pt x="15317" y="191671"/>
                  </a:lnTo>
                  <a:lnTo>
                    <a:pt x="16915" y="206112"/>
                  </a:lnTo>
                  <a:lnTo>
                    <a:pt x="18343" y="220004"/>
                  </a:lnTo>
                  <a:lnTo>
                    <a:pt x="20274" y="234043"/>
                  </a:lnTo>
                  <a:lnTo>
                    <a:pt x="23995" y="250580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584874" y="2621595"/>
              <a:ext cx="86951" cy="111648"/>
            </a:xfrm>
            <a:custGeom>
              <a:avLst/>
              <a:gdLst/>
              <a:ahLst/>
              <a:cxnLst/>
              <a:rect l="0" t="0" r="0" b="0"/>
              <a:pathLst>
                <a:path w="86951" h="111648">
                  <a:moveTo>
                    <a:pt x="68307" y="0"/>
                  </a:moveTo>
                  <a:lnTo>
                    <a:pt x="56706" y="135"/>
                  </a:lnTo>
                  <a:lnTo>
                    <a:pt x="46857" y="1415"/>
                  </a:lnTo>
                  <a:lnTo>
                    <a:pt x="37856" y="4013"/>
                  </a:lnTo>
                  <a:lnTo>
                    <a:pt x="29588" y="7905"/>
                  </a:lnTo>
                  <a:lnTo>
                    <a:pt x="22209" y="13186"/>
                  </a:lnTo>
                  <a:lnTo>
                    <a:pt x="15744" y="19777"/>
                  </a:lnTo>
                  <a:lnTo>
                    <a:pt x="10237" y="27622"/>
                  </a:lnTo>
                  <a:lnTo>
                    <a:pt x="5831" y="36782"/>
                  </a:lnTo>
                  <a:lnTo>
                    <a:pt x="2505" y="47157"/>
                  </a:lnTo>
                  <a:lnTo>
                    <a:pt x="424" y="58376"/>
                  </a:lnTo>
                  <a:lnTo>
                    <a:pt x="0" y="69897"/>
                  </a:lnTo>
                  <a:lnTo>
                    <a:pt x="1313" y="81367"/>
                  </a:lnTo>
                  <a:lnTo>
                    <a:pt x="4314" y="91998"/>
                  </a:lnTo>
                  <a:lnTo>
                    <a:pt x="8994" y="100540"/>
                  </a:lnTo>
                  <a:lnTo>
                    <a:pt x="15179" y="106499"/>
                  </a:lnTo>
                  <a:lnTo>
                    <a:pt x="22584" y="110040"/>
                  </a:lnTo>
                  <a:lnTo>
                    <a:pt x="30917" y="111601"/>
                  </a:lnTo>
                  <a:lnTo>
                    <a:pt x="39921" y="111647"/>
                  </a:lnTo>
                  <a:lnTo>
                    <a:pt x="49236" y="110259"/>
                  </a:lnTo>
                  <a:lnTo>
                    <a:pt x="58408" y="107143"/>
                  </a:lnTo>
                  <a:lnTo>
                    <a:pt x="67191" y="102275"/>
                  </a:lnTo>
                  <a:lnTo>
                    <a:pt x="75053" y="95892"/>
                  </a:lnTo>
                  <a:lnTo>
                    <a:pt x="81124" y="88312"/>
                  </a:lnTo>
                  <a:lnTo>
                    <a:pt x="85087" y="79842"/>
                  </a:lnTo>
                  <a:lnTo>
                    <a:pt x="86950" y="70731"/>
                  </a:lnTo>
                  <a:lnTo>
                    <a:pt x="86771" y="61170"/>
                  </a:lnTo>
                  <a:lnTo>
                    <a:pt x="84806" y="51312"/>
                  </a:lnTo>
                  <a:lnTo>
                    <a:pt x="81528" y="41709"/>
                  </a:lnTo>
                  <a:lnTo>
                    <a:pt x="77109" y="32381"/>
                  </a:lnTo>
                  <a:lnTo>
                    <a:pt x="70047" y="22511"/>
                  </a:lnTo>
                  <a:lnTo>
                    <a:pt x="5777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716352" y="2590010"/>
              <a:ext cx="183016" cy="134332"/>
            </a:xfrm>
            <a:custGeom>
              <a:avLst/>
              <a:gdLst/>
              <a:ahLst/>
              <a:cxnLst/>
              <a:rect l="0" t="0" r="0" b="0"/>
              <a:pathLst>
                <a:path w="183016" h="134332">
                  <a:moveTo>
                    <a:pt x="0" y="52643"/>
                  </a:moveTo>
                  <a:lnTo>
                    <a:pt x="67" y="64310"/>
                  </a:lnTo>
                  <a:lnTo>
                    <a:pt x="707" y="74799"/>
                  </a:lnTo>
                  <a:lnTo>
                    <a:pt x="2008" y="85097"/>
                  </a:lnTo>
                  <a:lnTo>
                    <a:pt x="4041" y="95225"/>
                  </a:lnTo>
                  <a:lnTo>
                    <a:pt x="7005" y="104920"/>
                  </a:lnTo>
                  <a:lnTo>
                    <a:pt x="10930" y="114043"/>
                  </a:lnTo>
                  <a:lnTo>
                    <a:pt x="15852" y="122127"/>
                  </a:lnTo>
                  <a:lnTo>
                    <a:pt x="21904" y="128344"/>
                  </a:lnTo>
                  <a:lnTo>
                    <a:pt x="29044" y="132403"/>
                  </a:lnTo>
                  <a:lnTo>
                    <a:pt x="36939" y="134331"/>
                  </a:lnTo>
                  <a:lnTo>
                    <a:pt x="45076" y="134194"/>
                  </a:lnTo>
                  <a:lnTo>
                    <a:pt x="53133" y="132247"/>
                  </a:lnTo>
                  <a:lnTo>
                    <a:pt x="60830" y="128689"/>
                  </a:lnTo>
                  <a:lnTo>
                    <a:pt x="67845" y="123568"/>
                  </a:lnTo>
                  <a:lnTo>
                    <a:pt x="74095" y="117090"/>
                  </a:lnTo>
                  <a:lnTo>
                    <a:pt x="80211" y="110787"/>
                  </a:lnTo>
                  <a:lnTo>
                    <a:pt x="87099" y="107961"/>
                  </a:lnTo>
                  <a:lnTo>
                    <a:pt x="94346" y="109609"/>
                  </a:lnTo>
                  <a:lnTo>
                    <a:pt x="101199" y="113663"/>
                  </a:lnTo>
                  <a:lnTo>
                    <a:pt x="108080" y="118577"/>
                  </a:lnTo>
                  <a:lnTo>
                    <a:pt x="115839" y="123203"/>
                  </a:lnTo>
                  <a:lnTo>
                    <a:pt x="124857" y="127002"/>
                  </a:lnTo>
                  <a:lnTo>
                    <a:pt x="134785" y="129398"/>
                  </a:lnTo>
                  <a:lnTo>
                    <a:pt x="144803" y="129584"/>
                  </a:lnTo>
                  <a:lnTo>
                    <a:pt x="154403" y="127332"/>
                  </a:lnTo>
                  <a:lnTo>
                    <a:pt x="163111" y="122737"/>
                  </a:lnTo>
                  <a:lnTo>
                    <a:pt x="170345" y="115925"/>
                  </a:lnTo>
                  <a:lnTo>
                    <a:pt x="175937" y="107199"/>
                  </a:lnTo>
                  <a:lnTo>
                    <a:pt x="179893" y="96953"/>
                  </a:lnTo>
                  <a:lnTo>
                    <a:pt x="182197" y="85570"/>
                  </a:lnTo>
                  <a:lnTo>
                    <a:pt x="183015" y="73373"/>
                  </a:lnTo>
                  <a:lnTo>
                    <a:pt x="182784" y="60828"/>
                  </a:lnTo>
                  <a:lnTo>
                    <a:pt x="182089" y="47113"/>
                  </a:lnTo>
                  <a:lnTo>
                    <a:pt x="180876" y="28793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969036" y="2653181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49"/>
                  </a:lnTo>
                  <a:lnTo>
                    <a:pt x="3901" y="42470"/>
                  </a:lnTo>
                  <a:lnTo>
                    <a:pt x="6653" y="52836"/>
                  </a:lnTo>
                  <a:lnTo>
                    <a:pt x="11619" y="65582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958507" y="2537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053264" y="2583399"/>
              <a:ext cx="231436" cy="414067"/>
            </a:xfrm>
            <a:custGeom>
              <a:avLst/>
              <a:gdLst/>
              <a:ahLst/>
              <a:cxnLst/>
              <a:rect l="0" t="0" r="0" b="0"/>
              <a:pathLst>
                <a:path w="231436" h="414067">
                  <a:moveTo>
                    <a:pt x="0" y="90839"/>
                  </a:moveTo>
                  <a:lnTo>
                    <a:pt x="2953" y="98536"/>
                  </a:lnTo>
                  <a:lnTo>
                    <a:pt x="5390" y="98111"/>
                  </a:lnTo>
                  <a:lnTo>
                    <a:pt x="6614" y="92778"/>
                  </a:lnTo>
                  <a:lnTo>
                    <a:pt x="6553" y="85279"/>
                  </a:lnTo>
                  <a:lnTo>
                    <a:pt x="5795" y="76654"/>
                  </a:lnTo>
                  <a:lnTo>
                    <a:pt x="5234" y="67362"/>
                  </a:lnTo>
                  <a:lnTo>
                    <a:pt x="5356" y="57647"/>
                  </a:lnTo>
                  <a:lnTo>
                    <a:pt x="6258" y="47657"/>
                  </a:lnTo>
                  <a:lnTo>
                    <a:pt x="7853" y="37486"/>
                  </a:lnTo>
                  <a:lnTo>
                    <a:pt x="10009" y="27213"/>
                  </a:lnTo>
                  <a:lnTo>
                    <a:pt x="12912" y="17534"/>
                  </a:lnTo>
                  <a:lnTo>
                    <a:pt x="17063" y="9704"/>
                  </a:lnTo>
                  <a:lnTo>
                    <a:pt x="22626" y="4267"/>
                  </a:lnTo>
                  <a:lnTo>
                    <a:pt x="29310" y="1434"/>
                  </a:lnTo>
                  <a:lnTo>
                    <a:pt x="36560" y="1419"/>
                  </a:lnTo>
                  <a:lnTo>
                    <a:pt x="43990" y="4041"/>
                  </a:lnTo>
                  <a:lnTo>
                    <a:pt x="51418" y="8851"/>
                  </a:lnTo>
                  <a:lnTo>
                    <a:pt x="58778" y="15343"/>
                  </a:lnTo>
                  <a:lnTo>
                    <a:pt x="66054" y="23073"/>
                  </a:lnTo>
                  <a:lnTo>
                    <a:pt x="73091" y="31851"/>
                  </a:lnTo>
                  <a:lnTo>
                    <a:pt x="79597" y="41719"/>
                  </a:lnTo>
                  <a:lnTo>
                    <a:pt x="85471" y="52597"/>
                  </a:lnTo>
                  <a:lnTo>
                    <a:pt x="91248" y="63662"/>
                  </a:lnTo>
                  <a:lnTo>
                    <a:pt x="97960" y="73492"/>
                  </a:lnTo>
                  <a:lnTo>
                    <a:pt x="106108" y="81390"/>
                  </a:lnTo>
                  <a:lnTo>
                    <a:pt x="115533" y="87182"/>
                  </a:lnTo>
                  <a:lnTo>
                    <a:pt x="125702" y="90860"/>
                  </a:lnTo>
                  <a:lnTo>
                    <a:pt x="136211" y="92660"/>
                  </a:lnTo>
                  <a:lnTo>
                    <a:pt x="146842" y="92786"/>
                  </a:lnTo>
                  <a:lnTo>
                    <a:pt x="157498" y="91300"/>
                  </a:lnTo>
                  <a:lnTo>
                    <a:pt x="168137" y="88380"/>
                  </a:lnTo>
                  <a:lnTo>
                    <a:pt x="178583" y="84135"/>
                  </a:lnTo>
                  <a:lnTo>
                    <a:pt x="188531" y="78539"/>
                  </a:lnTo>
                  <a:lnTo>
                    <a:pt x="197841" y="71696"/>
                  </a:lnTo>
                  <a:lnTo>
                    <a:pt x="206060" y="63661"/>
                  </a:lnTo>
                  <a:lnTo>
                    <a:pt x="212371" y="54364"/>
                  </a:lnTo>
                  <a:lnTo>
                    <a:pt x="216490" y="43901"/>
                  </a:lnTo>
                  <a:lnTo>
                    <a:pt x="218289" y="32961"/>
                  </a:lnTo>
                  <a:lnTo>
                    <a:pt x="217535" y="22690"/>
                  </a:lnTo>
                  <a:lnTo>
                    <a:pt x="214360" y="13691"/>
                  </a:lnTo>
                  <a:lnTo>
                    <a:pt x="209162" y="6517"/>
                  </a:lnTo>
                  <a:lnTo>
                    <a:pt x="202402" y="1905"/>
                  </a:lnTo>
                  <a:lnTo>
                    <a:pt x="194502" y="0"/>
                  </a:lnTo>
                  <a:lnTo>
                    <a:pt x="186117" y="637"/>
                  </a:lnTo>
                  <a:lnTo>
                    <a:pt x="178111" y="3631"/>
                  </a:lnTo>
                  <a:lnTo>
                    <a:pt x="170922" y="8643"/>
                  </a:lnTo>
                  <a:lnTo>
                    <a:pt x="164777" y="15410"/>
                  </a:lnTo>
                  <a:lnTo>
                    <a:pt x="159866" y="23837"/>
                  </a:lnTo>
                  <a:lnTo>
                    <a:pt x="156159" y="33718"/>
                  </a:lnTo>
                  <a:lnTo>
                    <a:pt x="153635" y="44604"/>
                  </a:lnTo>
                  <a:lnTo>
                    <a:pt x="152373" y="55902"/>
                  </a:lnTo>
                  <a:lnTo>
                    <a:pt x="152306" y="67231"/>
                  </a:lnTo>
                  <a:lnTo>
                    <a:pt x="153564" y="78107"/>
                  </a:lnTo>
                  <a:lnTo>
                    <a:pt x="156535" y="87879"/>
                  </a:lnTo>
                  <a:lnTo>
                    <a:pt x="161272" y="96286"/>
                  </a:lnTo>
                  <a:lnTo>
                    <a:pt x="167384" y="102930"/>
                  </a:lnTo>
                  <a:lnTo>
                    <a:pt x="174242" y="107119"/>
                  </a:lnTo>
                  <a:lnTo>
                    <a:pt x="181402" y="108709"/>
                  </a:lnTo>
                  <a:lnTo>
                    <a:pt x="188478" y="107845"/>
                  </a:lnTo>
                  <a:lnTo>
                    <a:pt x="195069" y="104691"/>
                  </a:lnTo>
                  <a:lnTo>
                    <a:pt x="201030" y="99621"/>
                  </a:lnTo>
                  <a:lnTo>
                    <a:pt x="206926" y="94750"/>
                  </a:lnTo>
                  <a:lnTo>
                    <a:pt x="212964" y="93203"/>
                  </a:lnTo>
                  <a:lnTo>
                    <a:pt x="218144" y="95662"/>
                  </a:lnTo>
                  <a:lnTo>
                    <a:pt x="222138" y="101489"/>
                  </a:lnTo>
                  <a:lnTo>
                    <a:pt x="225057" y="109835"/>
                  </a:lnTo>
                  <a:lnTo>
                    <a:pt x="227128" y="119977"/>
                  </a:lnTo>
                  <a:lnTo>
                    <a:pt x="228569" y="131368"/>
                  </a:lnTo>
                  <a:lnTo>
                    <a:pt x="229560" y="143617"/>
                  </a:lnTo>
                  <a:lnTo>
                    <a:pt x="230235" y="156451"/>
                  </a:lnTo>
                  <a:lnTo>
                    <a:pt x="230692" y="169681"/>
                  </a:lnTo>
                  <a:lnTo>
                    <a:pt x="231000" y="183177"/>
                  </a:lnTo>
                  <a:lnTo>
                    <a:pt x="231208" y="196853"/>
                  </a:lnTo>
                  <a:lnTo>
                    <a:pt x="231347" y="210648"/>
                  </a:lnTo>
                  <a:lnTo>
                    <a:pt x="231435" y="224525"/>
                  </a:lnTo>
                  <a:lnTo>
                    <a:pt x="231325" y="238455"/>
                  </a:lnTo>
                  <a:lnTo>
                    <a:pt x="230718" y="252420"/>
                  </a:lnTo>
                  <a:lnTo>
                    <a:pt x="229497" y="266415"/>
                  </a:lnTo>
                  <a:lnTo>
                    <a:pt x="227862" y="280594"/>
                  </a:lnTo>
                  <a:lnTo>
                    <a:pt x="226226" y="295258"/>
                  </a:lnTo>
                  <a:lnTo>
                    <a:pt x="224827" y="310526"/>
                  </a:lnTo>
                  <a:lnTo>
                    <a:pt x="223568" y="326034"/>
                  </a:lnTo>
                  <a:lnTo>
                    <a:pt x="222115" y="341066"/>
                  </a:lnTo>
                  <a:lnTo>
                    <a:pt x="220282" y="355245"/>
                  </a:lnTo>
                  <a:lnTo>
                    <a:pt x="217880" y="368375"/>
                  </a:lnTo>
                  <a:lnTo>
                    <a:pt x="214657" y="380274"/>
                  </a:lnTo>
                  <a:lnTo>
                    <a:pt x="210548" y="390966"/>
                  </a:lnTo>
                  <a:lnTo>
                    <a:pt x="205329" y="400146"/>
                  </a:lnTo>
                  <a:lnTo>
                    <a:pt x="198544" y="407116"/>
                  </a:lnTo>
                  <a:lnTo>
                    <a:pt x="190098" y="411691"/>
                  </a:lnTo>
                  <a:lnTo>
                    <a:pt x="180511" y="413967"/>
                  </a:lnTo>
                  <a:lnTo>
                    <a:pt x="170700" y="414066"/>
                  </a:lnTo>
                  <a:lnTo>
                    <a:pt x="161218" y="412283"/>
                  </a:lnTo>
                  <a:lnTo>
                    <a:pt x="152244" y="409003"/>
                  </a:lnTo>
                  <a:lnTo>
                    <a:pt x="143765" y="404602"/>
                  </a:lnTo>
                  <a:lnTo>
                    <a:pt x="135703" y="399381"/>
                  </a:lnTo>
                  <a:lnTo>
                    <a:pt x="128289" y="393252"/>
                  </a:lnTo>
                  <a:lnTo>
                    <a:pt x="122055" y="385774"/>
                  </a:lnTo>
                  <a:lnTo>
                    <a:pt x="117195" y="376820"/>
                  </a:lnTo>
                  <a:lnTo>
                    <a:pt x="113762" y="366704"/>
                  </a:lnTo>
                  <a:lnTo>
                    <a:pt x="111823" y="355996"/>
                  </a:lnTo>
                  <a:lnTo>
                    <a:pt x="111260" y="345104"/>
                  </a:lnTo>
                  <a:lnTo>
                    <a:pt x="111866" y="334669"/>
                  </a:lnTo>
                  <a:lnTo>
                    <a:pt x="113597" y="324626"/>
                  </a:lnTo>
                  <a:lnTo>
                    <a:pt x="117720" y="314098"/>
                  </a:lnTo>
                  <a:lnTo>
                    <a:pt x="126342" y="301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540267" y="2550706"/>
              <a:ext cx="118905" cy="324656"/>
            </a:xfrm>
            <a:custGeom>
              <a:avLst/>
              <a:gdLst/>
              <a:ahLst/>
              <a:cxnLst/>
              <a:rect l="0" t="0" r="0" b="0"/>
              <a:pathLst>
                <a:path w="118905" h="324656">
                  <a:moveTo>
                    <a:pt x="7836" y="91947"/>
                  </a:moveTo>
                  <a:lnTo>
                    <a:pt x="7903" y="106549"/>
                  </a:lnTo>
                  <a:lnTo>
                    <a:pt x="8543" y="119820"/>
                  </a:lnTo>
                  <a:lnTo>
                    <a:pt x="9835" y="133025"/>
                  </a:lnTo>
                  <a:lnTo>
                    <a:pt x="11522" y="146540"/>
                  </a:lnTo>
                  <a:lnTo>
                    <a:pt x="13190" y="160697"/>
                  </a:lnTo>
                  <a:lnTo>
                    <a:pt x="14608" y="175604"/>
                  </a:lnTo>
                  <a:lnTo>
                    <a:pt x="15879" y="191195"/>
                  </a:lnTo>
                  <a:lnTo>
                    <a:pt x="17338" y="207341"/>
                  </a:lnTo>
                  <a:lnTo>
                    <a:pt x="19162" y="223896"/>
                  </a:lnTo>
                  <a:lnTo>
                    <a:pt x="21047" y="240419"/>
                  </a:lnTo>
                  <a:lnTo>
                    <a:pt x="22327" y="256205"/>
                  </a:lnTo>
                  <a:lnTo>
                    <a:pt x="22672" y="270935"/>
                  </a:lnTo>
                  <a:lnTo>
                    <a:pt x="22242" y="284791"/>
                  </a:lnTo>
                  <a:lnTo>
                    <a:pt x="21490" y="298251"/>
                  </a:lnTo>
                  <a:lnTo>
                    <a:pt x="20700" y="311555"/>
                  </a:lnTo>
                  <a:lnTo>
                    <a:pt x="19206" y="321742"/>
                  </a:lnTo>
                  <a:lnTo>
                    <a:pt x="16634" y="324655"/>
                  </a:lnTo>
                  <a:lnTo>
                    <a:pt x="14179" y="320996"/>
                  </a:lnTo>
                  <a:lnTo>
                    <a:pt x="12268" y="312657"/>
                  </a:lnTo>
                  <a:lnTo>
                    <a:pt x="10882" y="301351"/>
                  </a:lnTo>
                  <a:lnTo>
                    <a:pt x="9910" y="288455"/>
                  </a:lnTo>
                  <a:lnTo>
                    <a:pt x="9240" y="274803"/>
                  </a:lnTo>
                  <a:lnTo>
                    <a:pt x="8782" y="260660"/>
                  </a:lnTo>
                  <a:lnTo>
                    <a:pt x="8472" y="245923"/>
                  </a:lnTo>
                  <a:lnTo>
                    <a:pt x="8258" y="230555"/>
                  </a:lnTo>
                  <a:lnTo>
                    <a:pt x="7944" y="214786"/>
                  </a:lnTo>
                  <a:lnTo>
                    <a:pt x="7201" y="199036"/>
                  </a:lnTo>
                  <a:lnTo>
                    <a:pt x="5890" y="183543"/>
                  </a:lnTo>
                  <a:lnTo>
                    <a:pt x="4194" y="168204"/>
                  </a:lnTo>
                  <a:lnTo>
                    <a:pt x="2518" y="152685"/>
                  </a:lnTo>
                  <a:lnTo>
                    <a:pt x="1101" y="136808"/>
                  </a:lnTo>
                  <a:lnTo>
                    <a:pt x="168" y="120873"/>
                  </a:lnTo>
                  <a:lnTo>
                    <a:pt x="0" y="105548"/>
                  </a:lnTo>
                  <a:lnTo>
                    <a:pt x="669" y="91164"/>
                  </a:lnTo>
                  <a:lnTo>
                    <a:pt x="2086" y="77725"/>
                  </a:lnTo>
                  <a:lnTo>
                    <a:pt x="4100" y="65086"/>
                  </a:lnTo>
                  <a:lnTo>
                    <a:pt x="6573" y="53069"/>
                  </a:lnTo>
                  <a:lnTo>
                    <a:pt x="9706" y="41677"/>
                  </a:lnTo>
                  <a:lnTo>
                    <a:pt x="14019" y="31085"/>
                  </a:lnTo>
                  <a:lnTo>
                    <a:pt x="19705" y="21339"/>
                  </a:lnTo>
                  <a:lnTo>
                    <a:pt x="26812" y="12826"/>
                  </a:lnTo>
                  <a:lnTo>
                    <a:pt x="35410" y="6318"/>
                  </a:lnTo>
                  <a:lnTo>
                    <a:pt x="45374" y="2061"/>
                  </a:lnTo>
                  <a:lnTo>
                    <a:pt x="56132" y="0"/>
                  </a:lnTo>
                  <a:lnTo>
                    <a:pt x="66804" y="47"/>
                  </a:lnTo>
                  <a:lnTo>
                    <a:pt x="76896" y="1934"/>
                  </a:lnTo>
                  <a:lnTo>
                    <a:pt x="86127" y="5452"/>
                  </a:lnTo>
                  <a:lnTo>
                    <a:pt x="94254" y="10546"/>
                  </a:lnTo>
                  <a:lnTo>
                    <a:pt x="101268" y="17046"/>
                  </a:lnTo>
                  <a:lnTo>
                    <a:pt x="107166" y="24848"/>
                  </a:lnTo>
                  <a:lnTo>
                    <a:pt x="111845" y="33987"/>
                  </a:lnTo>
                  <a:lnTo>
                    <a:pt x="115363" y="44353"/>
                  </a:lnTo>
                  <a:lnTo>
                    <a:pt x="117746" y="55568"/>
                  </a:lnTo>
                  <a:lnTo>
                    <a:pt x="118904" y="67087"/>
                  </a:lnTo>
                  <a:lnTo>
                    <a:pt x="118898" y="78570"/>
                  </a:lnTo>
                  <a:lnTo>
                    <a:pt x="117590" y="89719"/>
                  </a:lnTo>
                  <a:lnTo>
                    <a:pt x="114585" y="100206"/>
                  </a:lnTo>
                  <a:lnTo>
                    <a:pt x="109821" y="109920"/>
                  </a:lnTo>
                  <a:lnTo>
                    <a:pt x="103520" y="118765"/>
                  </a:lnTo>
                  <a:lnTo>
                    <a:pt x="96003" y="126568"/>
                  </a:lnTo>
                  <a:lnTo>
                    <a:pt x="87583" y="133333"/>
                  </a:lnTo>
                  <a:lnTo>
                    <a:pt x="78584" y="139065"/>
                  </a:lnTo>
                  <a:lnTo>
                    <a:pt x="68256" y="144239"/>
                  </a:lnTo>
                  <a:lnTo>
                    <a:pt x="53460" y="149312"/>
                  </a:lnTo>
                  <a:lnTo>
                    <a:pt x="28893" y="155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82275" y="2579481"/>
              <a:ext cx="99219" cy="119302"/>
            </a:xfrm>
            <a:custGeom>
              <a:avLst/>
              <a:gdLst/>
              <a:ahLst/>
              <a:cxnLst/>
              <a:rect l="0" t="0" r="0" b="0"/>
              <a:pathLst>
                <a:path w="99219" h="119302">
                  <a:moveTo>
                    <a:pt x="86927" y="0"/>
                  </a:moveTo>
                  <a:lnTo>
                    <a:pt x="75259" y="134"/>
                  </a:lnTo>
                  <a:lnTo>
                    <a:pt x="64770" y="1415"/>
                  </a:lnTo>
                  <a:lnTo>
                    <a:pt x="54472" y="4012"/>
                  </a:lnTo>
                  <a:lnTo>
                    <a:pt x="44344" y="7905"/>
                  </a:lnTo>
                  <a:lnTo>
                    <a:pt x="34649" y="13186"/>
                  </a:lnTo>
                  <a:lnTo>
                    <a:pt x="25522" y="19781"/>
                  </a:lnTo>
                  <a:lnTo>
                    <a:pt x="17265" y="27800"/>
                  </a:lnTo>
                  <a:lnTo>
                    <a:pt x="10400" y="37607"/>
                  </a:lnTo>
                  <a:lnTo>
                    <a:pt x="5092" y="49227"/>
                  </a:lnTo>
                  <a:lnTo>
                    <a:pt x="1512" y="61926"/>
                  </a:lnTo>
                  <a:lnTo>
                    <a:pt x="0" y="74447"/>
                  </a:lnTo>
                  <a:lnTo>
                    <a:pt x="549" y="86075"/>
                  </a:lnTo>
                  <a:lnTo>
                    <a:pt x="3187" y="96319"/>
                  </a:lnTo>
                  <a:lnTo>
                    <a:pt x="8148" y="104669"/>
                  </a:lnTo>
                  <a:lnTo>
                    <a:pt x="15331" y="111052"/>
                  </a:lnTo>
                  <a:lnTo>
                    <a:pt x="24221" y="115557"/>
                  </a:lnTo>
                  <a:lnTo>
                    <a:pt x="34088" y="118239"/>
                  </a:lnTo>
                  <a:lnTo>
                    <a:pt x="44413" y="119301"/>
                  </a:lnTo>
                  <a:lnTo>
                    <a:pt x="54596" y="118731"/>
                  </a:lnTo>
                  <a:lnTo>
                    <a:pt x="63894" y="116231"/>
                  </a:lnTo>
                  <a:lnTo>
                    <a:pt x="71992" y="111809"/>
                  </a:lnTo>
                  <a:lnTo>
                    <a:pt x="78937" y="105740"/>
                  </a:lnTo>
                  <a:lnTo>
                    <a:pt x="84925" y="98379"/>
                  </a:lnTo>
                  <a:lnTo>
                    <a:pt x="90171" y="90058"/>
                  </a:lnTo>
                  <a:lnTo>
                    <a:pt x="94545" y="81050"/>
                  </a:lnTo>
                  <a:lnTo>
                    <a:pt x="97588" y="71558"/>
                  </a:lnTo>
                  <a:lnTo>
                    <a:pt x="99150" y="61737"/>
                  </a:lnTo>
                  <a:lnTo>
                    <a:pt x="99218" y="51855"/>
                  </a:lnTo>
                  <a:lnTo>
                    <a:pt x="97743" y="42294"/>
                  </a:lnTo>
                  <a:lnTo>
                    <a:pt x="94869" y="33242"/>
                  </a:lnTo>
                  <a:lnTo>
                    <a:pt x="91160" y="25000"/>
                  </a:lnTo>
                  <a:lnTo>
                    <a:pt x="87139" y="17264"/>
                  </a:lnTo>
                  <a:lnTo>
                    <a:pt x="82457" y="9356"/>
                  </a:lnTo>
                  <a:lnTo>
                    <a:pt x="763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821844" y="2590010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2867" y="8935"/>
                  </a:lnTo>
                  <a:lnTo>
                    <a:pt x="5009" y="18562"/>
                  </a:lnTo>
                  <a:lnTo>
                    <a:pt x="6616" y="29845"/>
                  </a:lnTo>
                  <a:lnTo>
                    <a:pt x="7969" y="42340"/>
                  </a:lnTo>
                  <a:lnTo>
                    <a:pt x="9467" y="55171"/>
                  </a:lnTo>
                  <a:lnTo>
                    <a:pt x="11313" y="67776"/>
                  </a:lnTo>
                  <a:lnTo>
                    <a:pt x="13390" y="79509"/>
                  </a:lnTo>
                  <a:lnTo>
                    <a:pt x="15546" y="90634"/>
                  </a:lnTo>
                  <a:lnTo>
                    <a:pt x="17975" y="102122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32373" y="2474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916601" y="2551220"/>
              <a:ext cx="105286" cy="133547"/>
            </a:xfrm>
            <a:custGeom>
              <a:avLst/>
              <a:gdLst/>
              <a:ahLst/>
              <a:cxnLst/>
              <a:rect l="0" t="0" r="0" b="0"/>
              <a:pathLst>
                <a:path w="105286" h="133547">
                  <a:moveTo>
                    <a:pt x="0" y="70375"/>
                  </a:moveTo>
                  <a:lnTo>
                    <a:pt x="2933" y="82044"/>
                  </a:lnTo>
                  <a:lnTo>
                    <a:pt x="5715" y="92532"/>
                  </a:lnTo>
                  <a:lnTo>
                    <a:pt x="8590" y="102755"/>
                  </a:lnTo>
                  <a:lnTo>
                    <a:pt x="10679" y="110126"/>
                  </a:lnTo>
                  <a:lnTo>
                    <a:pt x="10930" y="111262"/>
                  </a:lnTo>
                  <a:lnTo>
                    <a:pt x="9798" y="107271"/>
                  </a:lnTo>
                  <a:lnTo>
                    <a:pt x="7961" y="99812"/>
                  </a:lnTo>
                  <a:lnTo>
                    <a:pt x="6057" y="90083"/>
                  </a:lnTo>
                  <a:lnTo>
                    <a:pt x="4422" y="78881"/>
                  </a:lnTo>
                  <a:lnTo>
                    <a:pt x="3312" y="66882"/>
                  </a:lnTo>
                  <a:lnTo>
                    <a:pt x="3009" y="54727"/>
                  </a:lnTo>
                  <a:lnTo>
                    <a:pt x="3589" y="42768"/>
                  </a:lnTo>
                  <a:lnTo>
                    <a:pt x="5283" y="31444"/>
                  </a:lnTo>
                  <a:lnTo>
                    <a:pt x="8546" y="21359"/>
                  </a:lnTo>
                  <a:lnTo>
                    <a:pt x="13483" y="12737"/>
                  </a:lnTo>
                  <a:lnTo>
                    <a:pt x="19899" y="5946"/>
                  </a:lnTo>
                  <a:lnTo>
                    <a:pt x="27493" y="1657"/>
                  </a:lnTo>
                  <a:lnTo>
                    <a:pt x="35960" y="0"/>
                  </a:lnTo>
                  <a:lnTo>
                    <a:pt x="44727" y="818"/>
                  </a:lnTo>
                  <a:lnTo>
                    <a:pt x="52992" y="3943"/>
                  </a:lnTo>
                  <a:lnTo>
                    <a:pt x="60358" y="9040"/>
                  </a:lnTo>
                  <a:lnTo>
                    <a:pt x="66793" y="15696"/>
                  </a:lnTo>
                  <a:lnTo>
                    <a:pt x="72430" y="23517"/>
                  </a:lnTo>
                  <a:lnTo>
                    <a:pt x="77447" y="32178"/>
                  </a:lnTo>
                  <a:lnTo>
                    <a:pt x="82004" y="41431"/>
                  </a:lnTo>
                  <a:lnTo>
                    <a:pt x="86234" y="51094"/>
                  </a:lnTo>
                  <a:lnTo>
                    <a:pt x="90230" y="61038"/>
                  </a:lnTo>
                  <a:lnTo>
                    <a:pt x="93912" y="71295"/>
                  </a:lnTo>
                  <a:lnTo>
                    <a:pt x="97398" y="83367"/>
                  </a:lnTo>
                  <a:lnTo>
                    <a:pt x="100995" y="101665"/>
                  </a:lnTo>
                  <a:lnTo>
                    <a:pt x="105285" y="1335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95585" y="2347854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5" y="85884"/>
                  </a:lnTo>
                  <a:lnTo>
                    <a:pt x="178" y="101778"/>
                  </a:lnTo>
                  <a:lnTo>
                    <a:pt x="826" y="118261"/>
                  </a:lnTo>
                  <a:lnTo>
                    <a:pt x="2074" y="135641"/>
                  </a:lnTo>
                  <a:lnTo>
                    <a:pt x="3727" y="153923"/>
                  </a:lnTo>
                  <a:lnTo>
                    <a:pt x="5375" y="172966"/>
                  </a:lnTo>
                  <a:lnTo>
                    <a:pt x="6778" y="192590"/>
                  </a:lnTo>
                  <a:lnTo>
                    <a:pt x="7871" y="212311"/>
                  </a:lnTo>
                  <a:lnTo>
                    <a:pt x="8679" y="231392"/>
                  </a:lnTo>
                  <a:lnTo>
                    <a:pt x="9261" y="249476"/>
                  </a:lnTo>
                  <a:lnTo>
                    <a:pt x="9839" y="266396"/>
                  </a:lnTo>
                  <a:lnTo>
                    <a:pt x="10767" y="282000"/>
                  </a:lnTo>
                  <a:lnTo>
                    <a:pt x="12207" y="296336"/>
                  </a:lnTo>
                  <a:lnTo>
                    <a:pt x="13998" y="309159"/>
                  </a:lnTo>
                  <a:lnTo>
                    <a:pt x="15927" y="321098"/>
                  </a:lnTo>
                  <a:lnTo>
                    <a:pt x="18165" y="333204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021886" y="2495253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10529"/>
                  </a:moveTo>
                  <a:lnTo>
                    <a:pt x="146192" y="7662"/>
                  </a:lnTo>
                  <a:lnTo>
                    <a:pt x="135063" y="5520"/>
                  </a:lnTo>
                  <a:lnTo>
                    <a:pt x="123465" y="3917"/>
                  </a:lnTo>
                  <a:lnTo>
                    <a:pt x="111303" y="2736"/>
                  </a:lnTo>
                  <a:lnTo>
                    <a:pt x="98643" y="1888"/>
                  </a:lnTo>
                  <a:lnTo>
                    <a:pt x="85592" y="1290"/>
                  </a:lnTo>
                  <a:lnTo>
                    <a:pt x="72279" y="875"/>
                  </a:lnTo>
                  <a:lnTo>
                    <a:pt x="57223" y="546"/>
                  </a:lnTo>
                  <a:lnTo>
                    <a:pt x="35750" y="2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04976" y="2505782"/>
              <a:ext cx="139910" cy="168457"/>
            </a:xfrm>
            <a:custGeom>
              <a:avLst/>
              <a:gdLst/>
              <a:ahLst/>
              <a:cxnLst/>
              <a:rect l="0" t="0" r="0" b="0"/>
              <a:pathLst>
                <a:path w="139910" h="168457">
                  <a:moveTo>
                    <a:pt x="90650" y="0"/>
                  </a:moveTo>
                  <a:lnTo>
                    <a:pt x="78982" y="134"/>
                  </a:lnTo>
                  <a:lnTo>
                    <a:pt x="68494" y="1414"/>
                  </a:lnTo>
                  <a:lnTo>
                    <a:pt x="58197" y="4016"/>
                  </a:lnTo>
                  <a:lnTo>
                    <a:pt x="48068" y="8082"/>
                  </a:lnTo>
                  <a:lnTo>
                    <a:pt x="38373" y="14011"/>
                  </a:lnTo>
                  <a:lnTo>
                    <a:pt x="29241" y="21846"/>
                  </a:lnTo>
                  <a:lnTo>
                    <a:pt x="20812" y="31172"/>
                  </a:lnTo>
                  <a:lnTo>
                    <a:pt x="13298" y="41331"/>
                  </a:lnTo>
                  <a:lnTo>
                    <a:pt x="6751" y="51847"/>
                  </a:lnTo>
                  <a:lnTo>
                    <a:pt x="1864" y="61987"/>
                  </a:lnTo>
                  <a:lnTo>
                    <a:pt x="0" y="70723"/>
                  </a:lnTo>
                  <a:lnTo>
                    <a:pt x="1643" y="77622"/>
                  </a:lnTo>
                  <a:lnTo>
                    <a:pt x="6494" y="82607"/>
                  </a:lnTo>
                  <a:lnTo>
                    <a:pt x="13944" y="85676"/>
                  </a:lnTo>
                  <a:lnTo>
                    <a:pt x="23359" y="87044"/>
                  </a:lnTo>
                  <a:lnTo>
                    <a:pt x="34202" y="87204"/>
                  </a:lnTo>
                  <a:lnTo>
                    <a:pt x="46054" y="86798"/>
                  </a:lnTo>
                  <a:lnTo>
                    <a:pt x="58602" y="86250"/>
                  </a:lnTo>
                  <a:lnTo>
                    <a:pt x="71463" y="86074"/>
                  </a:lnTo>
                  <a:lnTo>
                    <a:pt x="84177" y="86948"/>
                  </a:lnTo>
                  <a:lnTo>
                    <a:pt x="96499" y="89139"/>
                  </a:lnTo>
                  <a:lnTo>
                    <a:pt x="108061" y="92732"/>
                  </a:lnTo>
                  <a:lnTo>
                    <a:pt x="118302" y="97809"/>
                  </a:lnTo>
                  <a:lnTo>
                    <a:pt x="127028" y="104256"/>
                  </a:lnTo>
                  <a:lnTo>
                    <a:pt x="133887" y="111668"/>
                  </a:lnTo>
                  <a:lnTo>
                    <a:pt x="138222" y="119472"/>
                  </a:lnTo>
                  <a:lnTo>
                    <a:pt x="139909" y="127303"/>
                  </a:lnTo>
                  <a:lnTo>
                    <a:pt x="139111" y="134845"/>
                  </a:lnTo>
                  <a:lnTo>
                    <a:pt x="136000" y="141756"/>
                  </a:lnTo>
                  <a:lnTo>
                    <a:pt x="130907" y="147916"/>
                  </a:lnTo>
                  <a:lnTo>
                    <a:pt x="124084" y="153221"/>
                  </a:lnTo>
                  <a:lnTo>
                    <a:pt x="115619" y="157495"/>
                  </a:lnTo>
                  <a:lnTo>
                    <a:pt x="105725" y="160742"/>
                  </a:lnTo>
                  <a:lnTo>
                    <a:pt x="95297" y="163115"/>
                  </a:lnTo>
                  <a:lnTo>
                    <a:pt x="84803" y="165058"/>
                  </a:lnTo>
                  <a:lnTo>
                    <a:pt x="73326" y="166740"/>
                  </a:lnTo>
                  <a:lnTo>
                    <a:pt x="5906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421969" y="248472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21969" y="261106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736994" y="3399863"/>
            <a:ext cx="357970" cy="485153"/>
            <a:chOff x="736994" y="3399863"/>
            <a:chExt cx="357970" cy="485153"/>
          </a:xfrm>
        </p:grpSpPr>
        <p:sp>
          <p:nvSpPr>
            <p:cNvPr id="61" name="Freeform 60"/>
            <p:cNvSpPr/>
            <p:nvPr/>
          </p:nvSpPr>
          <p:spPr>
            <a:xfrm>
              <a:off x="736994" y="3399863"/>
              <a:ext cx="221100" cy="485153"/>
            </a:xfrm>
            <a:custGeom>
              <a:avLst/>
              <a:gdLst/>
              <a:ahLst/>
              <a:cxnLst/>
              <a:rect l="0" t="0" r="0" b="0"/>
              <a:pathLst>
                <a:path w="221100" h="485153">
                  <a:moveTo>
                    <a:pt x="0" y="474624"/>
                  </a:moveTo>
                  <a:lnTo>
                    <a:pt x="67" y="462956"/>
                  </a:lnTo>
                  <a:lnTo>
                    <a:pt x="707" y="452466"/>
                  </a:lnTo>
                  <a:lnTo>
                    <a:pt x="1999" y="442156"/>
                  </a:lnTo>
                  <a:lnTo>
                    <a:pt x="3686" y="431509"/>
                  </a:lnTo>
                  <a:lnTo>
                    <a:pt x="5355" y="419869"/>
                  </a:lnTo>
                  <a:lnTo>
                    <a:pt x="6772" y="406978"/>
                  </a:lnTo>
                  <a:lnTo>
                    <a:pt x="8043" y="393071"/>
                  </a:lnTo>
                  <a:lnTo>
                    <a:pt x="9502" y="378668"/>
                  </a:lnTo>
                  <a:lnTo>
                    <a:pt x="11335" y="364125"/>
                  </a:lnTo>
                  <a:lnTo>
                    <a:pt x="13566" y="349446"/>
                  </a:lnTo>
                  <a:lnTo>
                    <a:pt x="16142" y="334379"/>
                  </a:lnTo>
                  <a:lnTo>
                    <a:pt x="18985" y="318796"/>
                  </a:lnTo>
                  <a:lnTo>
                    <a:pt x="21861" y="302552"/>
                  </a:lnTo>
                  <a:lnTo>
                    <a:pt x="24404" y="285422"/>
                  </a:lnTo>
                  <a:lnTo>
                    <a:pt x="26449" y="267377"/>
                  </a:lnTo>
                  <a:lnTo>
                    <a:pt x="28159" y="248698"/>
                  </a:lnTo>
                  <a:lnTo>
                    <a:pt x="29921" y="229859"/>
                  </a:lnTo>
                  <a:lnTo>
                    <a:pt x="31962" y="211161"/>
                  </a:lnTo>
                  <a:lnTo>
                    <a:pt x="34334" y="193031"/>
                  </a:lnTo>
                  <a:lnTo>
                    <a:pt x="37005" y="176083"/>
                  </a:lnTo>
                  <a:lnTo>
                    <a:pt x="39912" y="160529"/>
                  </a:lnTo>
                  <a:lnTo>
                    <a:pt x="42830" y="145932"/>
                  </a:lnTo>
                  <a:lnTo>
                    <a:pt x="45403" y="131435"/>
                  </a:lnTo>
                  <a:lnTo>
                    <a:pt x="47467" y="116528"/>
                  </a:lnTo>
                  <a:lnTo>
                    <a:pt x="49190" y="101225"/>
                  </a:lnTo>
                  <a:lnTo>
                    <a:pt x="50961" y="85864"/>
                  </a:lnTo>
                  <a:lnTo>
                    <a:pt x="53002" y="70673"/>
                  </a:lnTo>
                  <a:lnTo>
                    <a:pt x="55205" y="55727"/>
                  </a:lnTo>
                  <a:lnTo>
                    <a:pt x="57231" y="41011"/>
                  </a:lnTo>
                  <a:lnTo>
                    <a:pt x="58900" y="26518"/>
                  </a:lnTo>
                  <a:lnTo>
                    <a:pt x="60533" y="13360"/>
                  </a:lnTo>
                  <a:lnTo>
                    <a:pt x="63484" y="4084"/>
                  </a:lnTo>
                  <a:lnTo>
                    <a:pt x="68172" y="0"/>
                  </a:lnTo>
                  <a:lnTo>
                    <a:pt x="73157" y="411"/>
                  </a:lnTo>
                  <a:lnTo>
                    <a:pt x="77877" y="4099"/>
                  </a:lnTo>
                  <a:lnTo>
                    <a:pt x="82274" y="10043"/>
                  </a:lnTo>
                  <a:lnTo>
                    <a:pt x="86408" y="17509"/>
                  </a:lnTo>
                  <a:lnTo>
                    <a:pt x="90348" y="26002"/>
                  </a:lnTo>
                  <a:lnTo>
                    <a:pt x="94151" y="35512"/>
                  </a:lnTo>
                  <a:lnTo>
                    <a:pt x="97859" y="46427"/>
                  </a:lnTo>
                  <a:lnTo>
                    <a:pt x="101503" y="58846"/>
                  </a:lnTo>
                  <a:lnTo>
                    <a:pt x="105103" y="72276"/>
                  </a:lnTo>
                  <a:lnTo>
                    <a:pt x="108673" y="85831"/>
                  </a:lnTo>
                  <a:lnTo>
                    <a:pt x="112223" y="98985"/>
                  </a:lnTo>
                  <a:lnTo>
                    <a:pt x="115759" y="111579"/>
                  </a:lnTo>
                  <a:lnTo>
                    <a:pt x="119287" y="123644"/>
                  </a:lnTo>
                  <a:lnTo>
                    <a:pt x="122809" y="135275"/>
                  </a:lnTo>
                  <a:lnTo>
                    <a:pt x="126326" y="146578"/>
                  </a:lnTo>
                  <a:lnTo>
                    <a:pt x="129841" y="157642"/>
                  </a:lnTo>
                  <a:lnTo>
                    <a:pt x="133354" y="168537"/>
                  </a:lnTo>
                  <a:lnTo>
                    <a:pt x="136866" y="179314"/>
                  </a:lnTo>
                  <a:lnTo>
                    <a:pt x="140377" y="190011"/>
                  </a:lnTo>
                  <a:lnTo>
                    <a:pt x="143888" y="200653"/>
                  </a:lnTo>
                  <a:lnTo>
                    <a:pt x="147398" y="211258"/>
                  </a:lnTo>
                  <a:lnTo>
                    <a:pt x="150908" y="221837"/>
                  </a:lnTo>
                  <a:lnTo>
                    <a:pt x="154418" y="232413"/>
                  </a:lnTo>
                  <a:lnTo>
                    <a:pt x="157927" y="243483"/>
                  </a:lnTo>
                  <a:lnTo>
                    <a:pt x="161437" y="255972"/>
                  </a:lnTo>
                  <a:lnTo>
                    <a:pt x="164951" y="270266"/>
                  </a:lnTo>
                  <a:lnTo>
                    <a:pt x="168633" y="286105"/>
                  </a:lnTo>
                  <a:lnTo>
                    <a:pt x="172791" y="302879"/>
                  </a:lnTo>
                  <a:lnTo>
                    <a:pt x="177550" y="320121"/>
                  </a:lnTo>
                  <a:lnTo>
                    <a:pt x="182712" y="337408"/>
                  </a:lnTo>
                  <a:lnTo>
                    <a:pt x="187869" y="354307"/>
                  </a:lnTo>
                  <a:lnTo>
                    <a:pt x="192782" y="370629"/>
                  </a:lnTo>
                  <a:lnTo>
                    <a:pt x="197384" y="386384"/>
                  </a:lnTo>
                  <a:lnTo>
                    <a:pt x="201702" y="401664"/>
                  </a:lnTo>
                  <a:lnTo>
                    <a:pt x="205785" y="416565"/>
                  </a:lnTo>
                  <a:lnTo>
                    <a:pt x="209539" y="430771"/>
                  </a:lnTo>
                  <a:lnTo>
                    <a:pt x="213088" y="445056"/>
                  </a:lnTo>
                  <a:lnTo>
                    <a:pt x="216745" y="461795"/>
                  </a:lnTo>
                  <a:lnTo>
                    <a:pt x="221099" y="48515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79108" y="3740330"/>
              <a:ext cx="168457" cy="18344"/>
            </a:xfrm>
            <a:custGeom>
              <a:avLst/>
              <a:gdLst/>
              <a:ahLst/>
              <a:cxnLst/>
              <a:rect l="0" t="0" r="0" b="0"/>
              <a:pathLst>
                <a:path w="168457" h="18344">
                  <a:moveTo>
                    <a:pt x="168456" y="7815"/>
                  </a:moveTo>
                  <a:lnTo>
                    <a:pt x="156721" y="4948"/>
                  </a:lnTo>
                  <a:lnTo>
                    <a:pt x="145592" y="2806"/>
                  </a:lnTo>
                  <a:lnTo>
                    <a:pt x="133994" y="1208"/>
                  </a:lnTo>
                  <a:lnTo>
                    <a:pt x="121833" y="200"/>
                  </a:lnTo>
                  <a:lnTo>
                    <a:pt x="109173" y="0"/>
                  </a:lnTo>
                  <a:lnTo>
                    <a:pt x="96117" y="655"/>
                  </a:lnTo>
                  <a:lnTo>
                    <a:pt x="82765" y="2067"/>
                  </a:lnTo>
                  <a:lnTo>
                    <a:pt x="69200" y="4079"/>
                  </a:lnTo>
                  <a:lnTo>
                    <a:pt x="55503" y="6537"/>
                  </a:lnTo>
                  <a:lnTo>
                    <a:pt x="42327" y="9162"/>
                  </a:lnTo>
                  <a:lnTo>
                    <a:pt x="29599" y="11815"/>
                  </a:lnTo>
                  <a:lnTo>
                    <a:pt x="16203" y="14723"/>
                  </a:lnTo>
                  <a:lnTo>
                    <a:pt x="0" y="1834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052849" y="3558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073906" y="3727088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495046" y="3221720"/>
            <a:ext cx="263214" cy="610654"/>
            <a:chOff x="1495046" y="3221720"/>
            <a:chExt cx="263214" cy="610654"/>
          </a:xfrm>
        </p:grpSpPr>
        <p:sp>
          <p:nvSpPr>
            <p:cNvPr id="66" name="Freeform 65"/>
            <p:cNvSpPr/>
            <p:nvPr/>
          </p:nvSpPr>
          <p:spPr>
            <a:xfrm>
              <a:off x="1525235" y="3221720"/>
              <a:ext cx="211968" cy="241659"/>
            </a:xfrm>
            <a:custGeom>
              <a:avLst/>
              <a:gdLst/>
              <a:ahLst/>
              <a:cxnLst/>
              <a:rect l="0" t="0" r="0" b="0"/>
              <a:pathLst>
                <a:path w="211968" h="241659">
                  <a:moveTo>
                    <a:pt x="43511" y="0"/>
                  </a:moveTo>
                  <a:lnTo>
                    <a:pt x="40510" y="11668"/>
                  </a:lnTo>
                  <a:lnTo>
                    <a:pt x="37087" y="22157"/>
                  </a:lnTo>
                  <a:lnTo>
                    <a:pt x="32896" y="32458"/>
                  </a:lnTo>
                  <a:lnTo>
                    <a:pt x="28169" y="42759"/>
                  </a:lnTo>
                  <a:lnTo>
                    <a:pt x="23336" y="53103"/>
                  </a:lnTo>
                  <a:lnTo>
                    <a:pt x="18644" y="63460"/>
                  </a:lnTo>
                  <a:lnTo>
                    <a:pt x="13667" y="72646"/>
                  </a:lnTo>
                  <a:lnTo>
                    <a:pt x="8133" y="77490"/>
                  </a:lnTo>
                  <a:lnTo>
                    <a:pt x="3402" y="76710"/>
                  </a:lnTo>
                  <a:lnTo>
                    <a:pt x="676" y="72339"/>
                  </a:lnTo>
                  <a:lnTo>
                    <a:pt x="0" y="65816"/>
                  </a:lnTo>
                  <a:lnTo>
                    <a:pt x="1199" y="57929"/>
                  </a:lnTo>
                  <a:lnTo>
                    <a:pt x="3973" y="49158"/>
                  </a:lnTo>
                  <a:lnTo>
                    <a:pt x="7977" y="39968"/>
                  </a:lnTo>
                  <a:lnTo>
                    <a:pt x="12893" y="30863"/>
                  </a:lnTo>
                  <a:lnTo>
                    <a:pt x="18473" y="22118"/>
                  </a:lnTo>
                  <a:lnTo>
                    <a:pt x="24850" y="14278"/>
                  </a:lnTo>
                  <a:lnTo>
                    <a:pt x="32496" y="8220"/>
                  </a:lnTo>
                  <a:lnTo>
                    <a:pt x="41560" y="4264"/>
                  </a:lnTo>
                  <a:lnTo>
                    <a:pt x="51581" y="2405"/>
                  </a:lnTo>
                  <a:lnTo>
                    <a:pt x="61692" y="2587"/>
                  </a:lnTo>
                  <a:lnTo>
                    <a:pt x="71375" y="4564"/>
                  </a:lnTo>
                  <a:lnTo>
                    <a:pt x="80316" y="8142"/>
                  </a:lnTo>
                  <a:lnTo>
                    <a:pt x="88241" y="13276"/>
                  </a:lnTo>
                  <a:lnTo>
                    <a:pt x="95122" y="19798"/>
                  </a:lnTo>
                  <a:lnTo>
                    <a:pt x="101099" y="27444"/>
                  </a:lnTo>
                  <a:lnTo>
                    <a:pt x="106362" y="35947"/>
                  </a:lnTo>
                  <a:lnTo>
                    <a:pt x="111090" y="45077"/>
                  </a:lnTo>
                  <a:lnTo>
                    <a:pt x="115270" y="54817"/>
                  </a:lnTo>
                  <a:lnTo>
                    <a:pt x="118706" y="65340"/>
                  </a:lnTo>
                  <a:lnTo>
                    <a:pt x="121352" y="76680"/>
                  </a:lnTo>
                  <a:lnTo>
                    <a:pt x="123299" y="88737"/>
                  </a:lnTo>
                  <a:lnTo>
                    <a:pt x="124689" y="101362"/>
                  </a:lnTo>
                  <a:lnTo>
                    <a:pt x="125656" y="114412"/>
                  </a:lnTo>
                  <a:lnTo>
                    <a:pt x="126154" y="127769"/>
                  </a:lnTo>
                  <a:lnTo>
                    <a:pt x="125964" y="141342"/>
                  </a:lnTo>
                  <a:lnTo>
                    <a:pt x="125022" y="155060"/>
                  </a:lnTo>
                  <a:lnTo>
                    <a:pt x="123406" y="168712"/>
                  </a:lnTo>
                  <a:lnTo>
                    <a:pt x="121251" y="181959"/>
                  </a:lnTo>
                  <a:lnTo>
                    <a:pt x="118681" y="194638"/>
                  </a:lnTo>
                  <a:lnTo>
                    <a:pt x="115481" y="206440"/>
                  </a:lnTo>
                  <a:lnTo>
                    <a:pt x="111122" y="216842"/>
                  </a:lnTo>
                  <a:lnTo>
                    <a:pt x="105410" y="225680"/>
                  </a:lnTo>
                  <a:lnTo>
                    <a:pt x="98454" y="232783"/>
                  </a:lnTo>
                  <a:lnTo>
                    <a:pt x="90490" y="237814"/>
                  </a:lnTo>
                  <a:lnTo>
                    <a:pt x="81770" y="240782"/>
                  </a:lnTo>
                  <a:lnTo>
                    <a:pt x="72832" y="241658"/>
                  </a:lnTo>
                  <a:lnTo>
                    <a:pt x="64452" y="240209"/>
                  </a:lnTo>
                  <a:lnTo>
                    <a:pt x="57013" y="236528"/>
                  </a:lnTo>
                  <a:lnTo>
                    <a:pt x="50700" y="230804"/>
                  </a:lnTo>
                  <a:lnTo>
                    <a:pt x="45676" y="223151"/>
                  </a:lnTo>
                  <a:lnTo>
                    <a:pt x="41903" y="213834"/>
                  </a:lnTo>
                  <a:lnTo>
                    <a:pt x="39674" y="203682"/>
                  </a:lnTo>
                  <a:lnTo>
                    <a:pt x="39675" y="193950"/>
                  </a:lnTo>
                  <a:lnTo>
                    <a:pt x="42083" y="185312"/>
                  </a:lnTo>
                  <a:lnTo>
                    <a:pt x="46632" y="178212"/>
                  </a:lnTo>
                  <a:lnTo>
                    <a:pt x="52889" y="173117"/>
                  </a:lnTo>
                  <a:lnTo>
                    <a:pt x="60429" y="170070"/>
                  </a:lnTo>
                  <a:lnTo>
                    <a:pt x="68895" y="168956"/>
                  </a:lnTo>
                  <a:lnTo>
                    <a:pt x="78015" y="169704"/>
                  </a:lnTo>
                  <a:lnTo>
                    <a:pt x="87582" y="172088"/>
                  </a:lnTo>
                  <a:lnTo>
                    <a:pt x="97292" y="175786"/>
                  </a:lnTo>
                  <a:lnTo>
                    <a:pt x="106737" y="180475"/>
                  </a:lnTo>
                  <a:lnTo>
                    <a:pt x="115725" y="185878"/>
                  </a:lnTo>
                  <a:lnTo>
                    <a:pt x="124405" y="191622"/>
                  </a:lnTo>
                  <a:lnTo>
                    <a:pt x="133155" y="197244"/>
                  </a:lnTo>
                  <a:lnTo>
                    <a:pt x="142193" y="202499"/>
                  </a:lnTo>
                  <a:lnTo>
                    <a:pt x="151691" y="207194"/>
                  </a:lnTo>
                  <a:lnTo>
                    <a:pt x="163097" y="211551"/>
                  </a:lnTo>
                  <a:lnTo>
                    <a:pt x="180770" y="215949"/>
                  </a:lnTo>
                  <a:lnTo>
                    <a:pt x="211967" y="22109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495046" y="3527046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51545" y="68"/>
                  </a:lnTo>
                  <a:lnTo>
                    <a:pt x="241056" y="708"/>
                  </a:lnTo>
                  <a:lnTo>
                    <a:pt x="230749" y="2004"/>
                  </a:lnTo>
                  <a:lnTo>
                    <a:pt x="220275" y="3864"/>
                  </a:lnTo>
                  <a:lnTo>
                    <a:pt x="209283" y="6180"/>
                  </a:lnTo>
                  <a:lnTo>
                    <a:pt x="197636" y="8842"/>
                  </a:lnTo>
                  <a:lnTo>
                    <a:pt x="185209" y="11593"/>
                  </a:lnTo>
                  <a:lnTo>
                    <a:pt x="171806" y="14052"/>
                  </a:lnTo>
                  <a:lnTo>
                    <a:pt x="157422" y="16038"/>
                  </a:lnTo>
                  <a:lnTo>
                    <a:pt x="142356" y="17709"/>
                  </a:lnTo>
                  <a:lnTo>
                    <a:pt x="127097" y="19446"/>
                  </a:lnTo>
                  <a:lnTo>
                    <a:pt x="111947" y="21464"/>
                  </a:lnTo>
                  <a:lnTo>
                    <a:pt x="97013" y="23651"/>
                  </a:lnTo>
                  <a:lnTo>
                    <a:pt x="82300" y="25667"/>
                  </a:lnTo>
                  <a:lnTo>
                    <a:pt x="67786" y="27320"/>
                  </a:lnTo>
                  <a:lnTo>
                    <a:pt x="53843" y="28585"/>
                  </a:lnTo>
                  <a:lnTo>
                    <a:pt x="39764" y="29646"/>
                  </a:lnTo>
                  <a:lnTo>
                    <a:pt x="23194" y="3059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589803" y="3619306"/>
              <a:ext cx="93516" cy="213068"/>
            </a:xfrm>
            <a:custGeom>
              <a:avLst/>
              <a:gdLst/>
              <a:ahLst/>
              <a:cxnLst/>
              <a:rect l="0" t="0" r="0" b="0"/>
              <a:pathLst>
                <a:path w="93516" h="213068">
                  <a:moveTo>
                    <a:pt x="0" y="2497"/>
                  </a:moveTo>
                  <a:lnTo>
                    <a:pt x="11735" y="2497"/>
                  </a:lnTo>
                  <a:lnTo>
                    <a:pt x="22864" y="2497"/>
                  </a:lnTo>
                  <a:lnTo>
                    <a:pt x="34458" y="2492"/>
                  </a:lnTo>
                  <a:lnTo>
                    <a:pt x="46446" y="2320"/>
                  </a:lnTo>
                  <a:lnTo>
                    <a:pt x="58458" y="1671"/>
                  </a:lnTo>
                  <a:lnTo>
                    <a:pt x="70241" y="455"/>
                  </a:lnTo>
                  <a:lnTo>
                    <a:pt x="81046" y="0"/>
                  </a:lnTo>
                  <a:lnTo>
                    <a:pt x="89020" y="2049"/>
                  </a:lnTo>
                  <a:lnTo>
                    <a:pt x="92982" y="6358"/>
                  </a:lnTo>
                  <a:lnTo>
                    <a:pt x="93515" y="12424"/>
                  </a:lnTo>
                  <a:lnTo>
                    <a:pt x="91580" y="19816"/>
                  </a:lnTo>
                  <a:lnTo>
                    <a:pt x="87959" y="28338"/>
                  </a:lnTo>
                  <a:lnTo>
                    <a:pt x="83207" y="38020"/>
                  </a:lnTo>
                  <a:lnTo>
                    <a:pt x="77703" y="48780"/>
                  </a:lnTo>
                  <a:lnTo>
                    <a:pt x="71864" y="60273"/>
                  </a:lnTo>
                  <a:lnTo>
                    <a:pt x="66164" y="71986"/>
                  </a:lnTo>
                  <a:lnTo>
                    <a:pt x="60846" y="83605"/>
                  </a:lnTo>
                  <a:lnTo>
                    <a:pt x="55950" y="95018"/>
                  </a:lnTo>
                  <a:lnTo>
                    <a:pt x="51427" y="106214"/>
                  </a:lnTo>
                  <a:lnTo>
                    <a:pt x="47196" y="117227"/>
                  </a:lnTo>
                  <a:lnTo>
                    <a:pt x="43184" y="128098"/>
                  </a:lnTo>
                  <a:lnTo>
                    <a:pt x="39328" y="138864"/>
                  </a:lnTo>
                  <a:lnTo>
                    <a:pt x="35583" y="149551"/>
                  </a:lnTo>
                  <a:lnTo>
                    <a:pt x="31872" y="160112"/>
                  </a:lnTo>
                  <a:lnTo>
                    <a:pt x="27620" y="171678"/>
                  </a:lnTo>
                  <a:lnTo>
                    <a:pt x="21334" y="187499"/>
                  </a:lnTo>
                  <a:lnTo>
                    <a:pt x="10528" y="21306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751208" y="4160599"/>
            <a:ext cx="1131457" cy="662600"/>
            <a:chOff x="751208" y="4160599"/>
            <a:chExt cx="1131457" cy="662600"/>
          </a:xfrm>
        </p:grpSpPr>
        <p:sp>
          <p:nvSpPr>
            <p:cNvPr id="70" name="Freeform 69"/>
            <p:cNvSpPr/>
            <p:nvPr/>
          </p:nvSpPr>
          <p:spPr>
            <a:xfrm>
              <a:off x="751208" y="4422819"/>
              <a:ext cx="206306" cy="334343"/>
            </a:xfrm>
            <a:custGeom>
              <a:avLst/>
              <a:gdLst/>
              <a:ahLst/>
              <a:cxnLst/>
              <a:rect l="0" t="0" r="0" b="0"/>
              <a:pathLst>
                <a:path w="206306" h="334343">
                  <a:moveTo>
                    <a:pt x="0" y="101927"/>
                  </a:moveTo>
                  <a:lnTo>
                    <a:pt x="3541" y="112882"/>
                  </a:lnTo>
                  <a:lnTo>
                    <a:pt x="6187" y="123982"/>
                  </a:lnTo>
                  <a:lnTo>
                    <a:pt x="8173" y="136329"/>
                  </a:lnTo>
                  <a:lnTo>
                    <a:pt x="9845" y="149893"/>
                  </a:lnTo>
                  <a:lnTo>
                    <a:pt x="11693" y="164483"/>
                  </a:lnTo>
                  <a:lnTo>
                    <a:pt x="13974" y="179872"/>
                  </a:lnTo>
                  <a:lnTo>
                    <a:pt x="16527" y="195853"/>
                  </a:lnTo>
                  <a:lnTo>
                    <a:pt x="18914" y="212259"/>
                  </a:lnTo>
                  <a:lnTo>
                    <a:pt x="20891" y="228955"/>
                  </a:lnTo>
                  <a:lnTo>
                    <a:pt x="22617" y="245650"/>
                  </a:lnTo>
                  <a:lnTo>
                    <a:pt x="24524" y="261898"/>
                  </a:lnTo>
                  <a:lnTo>
                    <a:pt x="26848" y="277494"/>
                  </a:lnTo>
                  <a:lnTo>
                    <a:pt x="29226" y="292448"/>
                  </a:lnTo>
                  <a:lnTo>
                    <a:pt x="30839" y="306864"/>
                  </a:lnTo>
                  <a:lnTo>
                    <a:pt x="31254" y="320778"/>
                  </a:lnTo>
                  <a:lnTo>
                    <a:pt x="29541" y="331265"/>
                  </a:lnTo>
                  <a:lnTo>
                    <a:pt x="25784" y="334342"/>
                  </a:lnTo>
                  <a:lnTo>
                    <a:pt x="22150" y="330814"/>
                  </a:lnTo>
                  <a:lnTo>
                    <a:pt x="19347" y="322607"/>
                  </a:lnTo>
                  <a:lnTo>
                    <a:pt x="17339" y="311280"/>
                  </a:lnTo>
                  <a:lnTo>
                    <a:pt x="15943" y="297902"/>
                  </a:lnTo>
                  <a:lnTo>
                    <a:pt x="14987" y="283179"/>
                  </a:lnTo>
                  <a:lnTo>
                    <a:pt x="14338" y="267570"/>
                  </a:lnTo>
                  <a:lnTo>
                    <a:pt x="13899" y="251377"/>
                  </a:lnTo>
                  <a:lnTo>
                    <a:pt x="13598" y="234793"/>
                  </a:lnTo>
                  <a:lnTo>
                    <a:pt x="13186" y="217746"/>
                  </a:lnTo>
                  <a:lnTo>
                    <a:pt x="12253" y="199942"/>
                  </a:lnTo>
                  <a:lnTo>
                    <a:pt x="10627" y="181289"/>
                  </a:lnTo>
                  <a:lnTo>
                    <a:pt x="8740" y="162270"/>
                  </a:lnTo>
                  <a:lnTo>
                    <a:pt x="7465" y="143794"/>
                  </a:lnTo>
                  <a:lnTo>
                    <a:pt x="7254" y="126336"/>
                  </a:lnTo>
                  <a:lnTo>
                    <a:pt x="8141" y="109945"/>
                  </a:lnTo>
                  <a:lnTo>
                    <a:pt x="9968" y="94473"/>
                  </a:lnTo>
                  <a:lnTo>
                    <a:pt x="12532" y="79725"/>
                  </a:lnTo>
                  <a:lnTo>
                    <a:pt x="15845" y="65715"/>
                  </a:lnTo>
                  <a:lnTo>
                    <a:pt x="20132" y="52673"/>
                  </a:lnTo>
                  <a:lnTo>
                    <a:pt x="25442" y="40651"/>
                  </a:lnTo>
                  <a:lnTo>
                    <a:pt x="31854" y="29728"/>
                  </a:lnTo>
                  <a:lnTo>
                    <a:pt x="39562" y="20100"/>
                  </a:lnTo>
                  <a:lnTo>
                    <a:pt x="48543" y="11765"/>
                  </a:lnTo>
                  <a:lnTo>
                    <a:pt x="58405" y="5143"/>
                  </a:lnTo>
                  <a:lnTo>
                    <a:pt x="68531" y="1133"/>
                  </a:lnTo>
                  <a:lnTo>
                    <a:pt x="78535" y="0"/>
                  </a:lnTo>
                  <a:lnTo>
                    <a:pt x="88076" y="1648"/>
                  </a:lnTo>
                  <a:lnTo>
                    <a:pt x="96764" y="5945"/>
                  </a:lnTo>
                  <a:lnTo>
                    <a:pt x="104469" y="12540"/>
                  </a:lnTo>
                  <a:lnTo>
                    <a:pt x="110877" y="20964"/>
                  </a:lnTo>
                  <a:lnTo>
                    <a:pt x="115401" y="30762"/>
                  </a:lnTo>
                  <a:lnTo>
                    <a:pt x="117894" y="41553"/>
                  </a:lnTo>
                  <a:lnTo>
                    <a:pt x="118586" y="53043"/>
                  </a:lnTo>
                  <a:lnTo>
                    <a:pt x="117840" y="65021"/>
                  </a:lnTo>
                  <a:lnTo>
                    <a:pt x="116010" y="77332"/>
                  </a:lnTo>
                  <a:lnTo>
                    <a:pt x="113193" y="89869"/>
                  </a:lnTo>
                  <a:lnTo>
                    <a:pt x="109241" y="102561"/>
                  </a:lnTo>
                  <a:lnTo>
                    <a:pt x="104161" y="115350"/>
                  </a:lnTo>
                  <a:lnTo>
                    <a:pt x="98114" y="128001"/>
                  </a:lnTo>
                  <a:lnTo>
                    <a:pt x="91307" y="140111"/>
                  </a:lnTo>
                  <a:lnTo>
                    <a:pt x="84004" y="151421"/>
                  </a:lnTo>
                  <a:lnTo>
                    <a:pt x="78753" y="158991"/>
                  </a:lnTo>
                  <a:lnTo>
                    <a:pt x="78615" y="160264"/>
                  </a:lnTo>
                  <a:lnTo>
                    <a:pt x="82754" y="158110"/>
                  </a:lnTo>
                  <a:lnTo>
                    <a:pt x="90051" y="154709"/>
                  </a:lnTo>
                  <a:lnTo>
                    <a:pt x="99914" y="151314"/>
                  </a:lnTo>
                  <a:lnTo>
                    <a:pt x="111832" y="148467"/>
                  </a:lnTo>
                  <a:lnTo>
                    <a:pt x="124918" y="146687"/>
                  </a:lnTo>
                  <a:lnTo>
                    <a:pt x="137995" y="146667"/>
                  </a:lnTo>
                  <a:lnTo>
                    <a:pt x="150410" y="148613"/>
                  </a:lnTo>
                  <a:lnTo>
                    <a:pt x="161994" y="152530"/>
                  </a:lnTo>
                  <a:lnTo>
                    <a:pt x="172816" y="158448"/>
                  </a:lnTo>
                  <a:lnTo>
                    <a:pt x="183009" y="166178"/>
                  </a:lnTo>
                  <a:lnTo>
                    <a:pt x="192116" y="175385"/>
                  </a:lnTo>
                  <a:lnTo>
                    <a:pt x="199127" y="185717"/>
                  </a:lnTo>
                  <a:lnTo>
                    <a:pt x="203662" y="196871"/>
                  </a:lnTo>
                  <a:lnTo>
                    <a:pt x="205912" y="208607"/>
                  </a:lnTo>
                  <a:lnTo>
                    <a:pt x="206305" y="220750"/>
                  </a:lnTo>
                  <a:lnTo>
                    <a:pt x="205284" y="233166"/>
                  </a:lnTo>
                  <a:lnTo>
                    <a:pt x="203031" y="245564"/>
                  </a:lnTo>
                  <a:lnTo>
                    <a:pt x="199467" y="257504"/>
                  </a:lnTo>
                  <a:lnTo>
                    <a:pt x="194646" y="268779"/>
                  </a:lnTo>
                  <a:lnTo>
                    <a:pt x="188564" y="279197"/>
                  </a:lnTo>
                  <a:lnTo>
                    <a:pt x="181078" y="288485"/>
                  </a:lnTo>
                  <a:lnTo>
                    <a:pt x="172240" y="296597"/>
                  </a:lnTo>
                  <a:lnTo>
                    <a:pt x="162264" y="303280"/>
                  </a:lnTo>
                  <a:lnTo>
                    <a:pt x="151404" y="307989"/>
                  </a:lnTo>
                  <a:lnTo>
                    <a:pt x="139896" y="310601"/>
                  </a:lnTo>
                  <a:lnTo>
                    <a:pt x="128130" y="311162"/>
                  </a:lnTo>
                  <a:lnTo>
                    <a:pt x="116625" y="309671"/>
                  </a:lnTo>
                  <a:lnTo>
                    <a:pt x="105601" y="306314"/>
                  </a:lnTo>
                  <a:lnTo>
                    <a:pt x="94408" y="301560"/>
                  </a:lnTo>
                  <a:lnTo>
                    <a:pt x="81662" y="294577"/>
                  </a:lnTo>
                  <a:lnTo>
                    <a:pt x="65026" y="284001"/>
                  </a:lnTo>
                </a:path>
              </a:pathLst>
            </a:custGeom>
            <a:ln w="47244" cap="flat" cmpd="sng" algn="ctr">
              <a:solidFill>
                <a:srgbClr val="2F8A5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089344" y="4524746"/>
              <a:ext cx="13006" cy="26011"/>
            </a:xfrm>
            <a:custGeom>
              <a:avLst/>
              <a:gdLst/>
              <a:ahLst/>
              <a:cxnLst/>
              <a:rect l="0" t="0" r="0" b="0"/>
              <a:pathLst>
                <a:path w="13006" h="26011">
                  <a:moveTo>
                    <a:pt x="13005" y="0"/>
                  </a:moveTo>
                  <a:lnTo>
                    <a:pt x="0" y="26010"/>
                  </a:lnTo>
                </a:path>
              </a:pathLst>
            </a:custGeom>
            <a:ln w="47244" cap="flat" cmpd="sng" algn="ctr">
              <a:solidFill>
                <a:srgbClr val="2F8A5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102350" y="4641793"/>
              <a:ext cx="1" cy="26011"/>
            </a:xfrm>
            <a:custGeom>
              <a:avLst/>
              <a:gdLst/>
              <a:ahLst/>
              <a:cxnLst/>
              <a:rect l="0" t="0" r="0" b="0"/>
              <a:pathLst>
                <a:path w="1" h="26011">
                  <a:moveTo>
                    <a:pt x="0" y="0"/>
                  </a:moveTo>
                  <a:lnTo>
                    <a:pt x="0" y="26010"/>
                  </a:lnTo>
                </a:path>
              </a:pathLst>
            </a:custGeom>
            <a:ln w="47244" cap="flat" cmpd="sng" algn="ctr">
              <a:solidFill>
                <a:srgbClr val="2F8A5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378330" y="4349141"/>
              <a:ext cx="244230" cy="474058"/>
            </a:xfrm>
            <a:custGeom>
              <a:avLst/>
              <a:gdLst/>
              <a:ahLst/>
              <a:cxnLst/>
              <a:rect l="0" t="0" r="0" b="0"/>
              <a:pathLst>
                <a:path w="244230" h="474058">
                  <a:moveTo>
                    <a:pt x="49150" y="6537"/>
                  </a:moveTo>
                  <a:lnTo>
                    <a:pt x="42068" y="17492"/>
                  </a:lnTo>
                  <a:lnTo>
                    <a:pt x="36777" y="28593"/>
                  </a:lnTo>
                  <a:lnTo>
                    <a:pt x="32810" y="40934"/>
                  </a:lnTo>
                  <a:lnTo>
                    <a:pt x="29680" y="54284"/>
                  </a:lnTo>
                  <a:lnTo>
                    <a:pt x="26783" y="68073"/>
                  </a:lnTo>
                  <a:lnTo>
                    <a:pt x="23744" y="81876"/>
                  </a:lnTo>
                  <a:lnTo>
                    <a:pt x="19894" y="94107"/>
                  </a:lnTo>
                  <a:lnTo>
                    <a:pt x="14932" y="100831"/>
                  </a:lnTo>
                  <a:lnTo>
                    <a:pt x="10437" y="100410"/>
                  </a:lnTo>
                  <a:lnTo>
                    <a:pt x="7919" y="95355"/>
                  </a:lnTo>
                  <a:lnTo>
                    <a:pt x="7385" y="87506"/>
                  </a:lnTo>
                  <a:lnTo>
                    <a:pt x="8373" y="77889"/>
                  </a:lnTo>
                  <a:lnTo>
                    <a:pt x="10443" y="67125"/>
                  </a:lnTo>
                  <a:lnTo>
                    <a:pt x="13461" y="55606"/>
                  </a:lnTo>
                  <a:lnTo>
                    <a:pt x="17568" y="43588"/>
                  </a:lnTo>
                  <a:lnTo>
                    <a:pt x="22773" y="31262"/>
                  </a:lnTo>
                  <a:lnTo>
                    <a:pt x="29329" y="19548"/>
                  </a:lnTo>
                  <a:lnTo>
                    <a:pt x="37794" y="10037"/>
                  </a:lnTo>
                  <a:lnTo>
                    <a:pt x="48289" y="3429"/>
                  </a:lnTo>
                  <a:lnTo>
                    <a:pt x="60174" y="0"/>
                  </a:lnTo>
                  <a:lnTo>
                    <a:pt x="72324" y="29"/>
                  </a:lnTo>
                  <a:lnTo>
                    <a:pt x="84053" y="3305"/>
                  </a:lnTo>
                  <a:lnTo>
                    <a:pt x="94938" y="9481"/>
                  </a:lnTo>
                  <a:lnTo>
                    <a:pt x="104621" y="18315"/>
                  </a:lnTo>
                  <a:lnTo>
                    <a:pt x="113049" y="29416"/>
                  </a:lnTo>
                  <a:lnTo>
                    <a:pt x="120383" y="42307"/>
                  </a:lnTo>
                  <a:lnTo>
                    <a:pt x="126852" y="56537"/>
                  </a:lnTo>
                  <a:lnTo>
                    <a:pt x="132671" y="71736"/>
                  </a:lnTo>
                  <a:lnTo>
                    <a:pt x="137819" y="87823"/>
                  </a:lnTo>
                  <a:lnTo>
                    <a:pt x="142054" y="104970"/>
                  </a:lnTo>
                  <a:lnTo>
                    <a:pt x="145316" y="123186"/>
                  </a:lnTo>
                  <a:lnTo>
                    <a:pt x="147717" y="142329"/>
                  </a:lnTo>
                  <a:lnTo>
                    <a:pt x="149431" y="162203"/>
                  </a:lnTo>
                  <a:lnTo>
                    <a:pt x="150630" y="182621"/>
                  </a:lnTo>
                  <a:lnTo>
                    <a:pt x="151457" y="203430"/>
                  </a:lnTo>
                  <a:lnTo>
                    <a:pt x="152022" y="224514"/>
                  </a:lnTo>
                  <a:lnTo>
                    <a:pt x="152400" y="245783"/>
                  </a:lnTo>
                  <a:lnTo>
                    <a:pt x="152446" y="266974"/>
                  </a:lnTo>
                  <a:lnTo>
                    <a:pt x="151819" y="287666"/>
                  </a:lnTo>
                  <a:lnTo>
                    <a:pt x="150382" y="307672"/>
                  </a:lnTo>
                  <a:lnTo>
                    <a:pt x="147992" y="327010"/>
                  </a:lnTo>
                  <a:lnTo>
                    <a:pt x="144407" y="345794"/>
                  </a:lnTo>
                  <a:lnTo>
                    <a:pt x="139613" y="364147"/>
                  </a:lnTo>
                  <a:lnTo>
                    <a:pt x="133777" y="381980"/>
                  </a:lnTo>
                  <a:lnTo>
                    <a:pt x="127121" y="399002"/>
                  </a:lnTo>
                  <a:lnTo>
                    <a:pt x="119850" y="415113"/>
                  </a:lnTo>
                  <a:lnTo>
                    <a:pt x="111934" y="429995"/>
                  </a:lnTo>
                  <a:lnTo>
                    <a:pt x="103123" y="443047"/>
                  </a:lnTo>
                  <a:lnTo>
                    <a:pt x="93352" y="454099"/>
                  </a:lnTo>
                  <a:lnTo>
                    <a:pt x="82729" y="462966"/>
                  </a:lnTo>
                  <a:lnTo>
                    <a:pt x="71425" y="469242"/>
                  </a:lnTo>
                  <a:lnTo>
                    <a:pt x="59621" y="472948"/>
                  </a:lnTo>
                  <a:lnTo>
                    <a:pt x="47865" y="474057"/>
                  </a:lnTo>
                  <a:lnTo>
                    <a:pt x="37022" y="472286"/>
                  </a:lnTo>
                  <a:lnTo>
                    <a:pt x="27500" y="467751"/>
                  </a:lnTo>
                  <a:lnTo>
                    <a:pt x="19475" y="460690"/>
                  </a:lnTo>
                  <a:lnTo>
                    <a:pt x="13118" y="451241"/>
                  </a:lnTo>
                  <a:lnTo>
                    <a:pt x="8338" y="439719"/>
                  </a:lnTo>
                  <a:lnTo>
                    <a:pt x="4876" y="426542"/>
                  </a:lnTo>
                  <a:lnTo>
                    <a:pt x="2429" y="412119"/>
                  </a:lnTo>
                  <a:lnTo>
                    <a:pt x="740" y="396805"/>
                  </a:lnTo>
                  <a:lnTo>
                    <a:pt x="0" y="381270"/>
                  </a:lnTo>
                  <a:lnTo>
                    <a:pt x="807" y="366467"/>
                  </a:lnTo>
                  <a:lnTo>
                    <a:pt x="3377" y="352873"/>
                  </a:lnTo>
                  <a:lnTo>
                    <a:pt x="7951" y="341109"/>
                  </a:lnTo>
                  <a:lnTo>
                    <a:pt x="14982" y="332131"/>
                  </a:lnTo>
                  <a:lnTo>
                    <a:pt x="24471" y="326187"/>
                  </a:lnTo>
                  <a:lnTo>
                    <a:pt x="35867" y="322949"/>
                  </a:lnTo>
                  <a:lnTo>
                    <a:pt x="48337" y="321875"/>
                  </a:lnTo>
                  <a:lnTo>
                    <a:pt x="61285" y="322429"/>
                  </a:lnTo>
                  <a:lnTo>
                    <a:pt x="74204" y="324365"/>
                  </a:lnTo>
                  <a:lnTo>
                    <a:pt x="86574" y="327716"/>
                  </a:lnTo>
                  <a:lnTo>
                    <a:pt x="98188" y="332387"/>
                  </a:lnTo>
                  <a:lnTo>
                    <a:pt x="109273" y="338159"/>
                  </a:lnTo>
                  <a:lnTo>
                    <a:pt x="120333" y="344780"/>
                  </a:lnTo>
                  <a:lnTo>
                    <a:pt x="131665" y="352026"/>
                  </a:lnTo>
                  <a:lnTo>
                    <a:pt x="143152" y="359718"/>
                  </a:lnTo>
                  <a:lnTo>
                    <a:pt x="154390" y="367723"/>
                  </a:lnTo>
                  <a:lnTo>
                    <a:pt x="165161" y="375930"/>
                  </a:lnTo>
                  <a:lnTo>
                    <a:pt x="175780" y="383898"/>
                  </a:lnTo>
                  <a:lnTo>
                    <a:pt x="188426" y="391628"/>
                  </a:lnTo>
                  <a:lnTo>
                    <a:pt x="208350" y="399795"/>
                  </a:lnTo>
                  <a:lnTo>
                    <a:pt x="244229" y="409700"/>
                  </a:lnTo>
                </a:path>
              </a:pathLst>
            </a:custGeom>
            <a:ln w="47244" cap="flat" cmpd="sng" algn="ctr">
              <a:solidFill>
                <a:srgbClr val="2F8A5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703381" y="4160599"/>
              <a:ext cx="102128" cy="221090"/>
            </a:xfrm>
            <a:custGeom>
              <a:avLst/>
              <a:gdLst/>
              <a:ahLst/>
              <a:cxnLst/>
              <a:rect l="0" t="0" r="0" b="0"/>
              <a:pathLst>
                <a:path w="102128" h="221090">
                  <a:moveTo>
                    <a:pt x="101251" y="0"/>
                  </a:moveTo>
                  <a:lnTo>
                    <a:pt x="90297" y="7082"/>
                  </a:lnTo>
                  <a:lnTo>
                    <a:pt x="79196" y="12374"/>
                  </a:lnTo>
                  <a:lnTo>
                    <a:pt x="66861" y="16346"/>
                  </a:lnTo>
                  <a:lnTo>
                    <a:pt x="53724" y="19689"/>
                  </a:lnTo>
                  <a:lnTo>
                    <a:pt x="40735" y="23387"/>
                  </a:lnTo>
                  <a:lnTo>
                    <a:pt x="28459" y="27965"/>
                  </a:lnTo>
                  <a:lnTo>
                    <a:pt x="17629" y="33712"/>
                  </a:lnTo>
                  <a:lnTo>
                    <a:pt x="9299" y="40889"/>
                  </a:lnTo>
                  <a:lnTo>
                    <a:pt x="3802" y="49476"/>
                  </a:lnTo>
                  <a:lnTo>
                    <a:pt x="869" y="59264"/>
                  </a:lnTo>
                  <a:lnTo>
                    <a:pt x="0" y="69988"/>
                  </a:lnTo>
                  <a:lnTo>
                    <a:pt x="718" y="81344"/>
                  </a:lnTo>
                  <a:lnTo>
                    <a:pt x="3640" y="90958"/>
                  </a:lnTo>
                  <a:lnTo>
                    <a:pt x="9332" y="95926"/>
                  </a:lnTo>
                  <a:lnTo>
                    <a:pt x="16926" y="97225"/>
                  </a:lnTo>
                  <a:lnTo>
                    <a:pt x="26384" y="96738"/>
                  </a:lnTo>
                  <a:lnTo>
                    <a:pt x="37271" y="96277"/>
                  </a:lnTo>
                  <a:lnTo>
                    <a:pt x="48587" y="97548"/>
                  </a:lnTo>
                  <a:lnTo>
                    <a:pt x="59672" y="101238"/>
                  </a:lnTo>
                  <a:lnTo>
                    <a:pt x="70084" y="107267"/>
                  </a:lnTo>
                  <a:lnTo>
                    <a:pt x="79429" y="115238"/>
                  </a:lnTo>
                  <a:lnTo>
                    <a:pt x="87610" y="124697"/>
                  </a:lnTo>
                  <a:lnTo>
                    <a:pt x="94354" y="135243"/>
                  </a:lnTo>
                  <a:lnTo>
                    <a:pt x="99111" y="146563"/>
                  </a:lnTo>
                  <a:lnTo>
                    <a:pt x="101753" y="158411"/>
                  </a:lnTo>
                  <a:lnTo>
                    <a:pt x="102127" y="170213"/>
                  </a:lnTo>
                  <a:lnTo>
                    <a:pt x="99853" y="181095"/>
                  </a:lnTo>
                  <a:lnTo>
                    <a:pt x="94977" y="190647"/>
                  </a:lnTo>
                  <a:lnTo>
                    <a:pt x="87684" y="198694"/>
                  </a:lnTo>
                  <a:lnTo>
                    <a:pt x="78081" y="205067"/>
                  </a:lnTo>
                  <a:lnTo>
                    <a:pt x="66477" y="209857"/>
                  </a:lnTo>
                  <a:lnTo>
                    <a:pt x="54031" y="213335"/>
                  </a:lnTo>
                  <a:lnTo>
                    <a:pt x="41418" y="216168"/>
                  </a:lnTo>
                  <a:lnTo>
                    <a:pt x="27537" y="218610"/>
                  </a:lnTo>
                  <a:lnTo>
                    <a:pt x="10215" y="221089"/>
                  </a:lnTo>
                </a:path>
              </a:pathLst>
            </a:custGeom>
            <a:ln w="47244" cap="flat" cmpd="sng" algn="ctr">
              <a:solidFill>
                <a:srgbClr val="2F8A5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700590" y="4459720"/>
              <a:ext cx="182075" cy="26011"/>
            </a:xfrm>
            <a:custGeom>
              <a:avLst/>
              <a:gdLst/>
              <a:ahLst/>
              <a:cxnLst/>
              <a:rect l="0" t="0" r="0" b="0"/>
              <a:pathLst>
                <a:path w="182075" h="26011">
                  <a:moveTo>
                    <a:pt x="182074" y="0"/>
                  </a:moveTo>
                  <a:lnTo>
                    <a:pt x="167578" y="83"/>
                  </a:lnTo>
                  <a:lnTo>
                    <a:pt x="153831" y="874"/>
                  </a:lnTo>
                  <a:lnTo>
                    <a:pt x="139504" y="2470"/>
                  </a:lnTo>
                  <a:lnTo>
                    <a:pt x="124482" y="4553"/>
                  </a:lnTo>
                  <a:lnTo>
                    <a:pt x="108844" y="6613"/>
                  </a:lnTo>
                  <a:lnTo>
                    <a:pt x="92728" y="8365"/>
                  </a:lnTo>
                  <a:lnTo>
                    <a:pt x="76532" y="9973"/>
                  </a:lnTo>
                  <a:lnTo>
                    <a:pt x="59048" y="12237"/>
                  </a:lnTo>
                  <a:lnTo>
                    <a:pt x="35981" y="16731"/>
                  </a:lnTo>
                  <a:lnTo>
                    <a:pt x="0" y="26010"/>
                  </a:lnTo>
                </a:path>
              </a:pathLst>
            </a:custGeom>
            <a:ln w="47244" cap="flat" cmpd="sng" algn="ctr">
              <a:solidFill>
                <a:srgbClr val="2F8A5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752611" y="4563763"/>
              <a:ext cx="110900" cy="221090"/>
            </a:xfrm>
            <a:custGeom>
              <a:avLst/>
              <a:gdLst/>
              <a:ahLst/>
              <a:cxnLst/>
              <a:rect l="0" t="0" r="0" b="0"/>
              <a:pathLst>
                <a:path w="110900" h="221090">
                  <a:moveTo>
                    <a:pt x="0" y="0"/>
                  </a:moveTo>
                  <a:lnTo>
                    <a:pt x="10955" y="3541"/>
                  </a:lnTo>
                  <a:lnTo>
                    <a:pt x="22056" y="6187"/>
                  </a:lnTo>
                  <a:lnTo>
                    <a:pt x="34397" y="8161"/>
                  </a:lnTo>
                  <a:lnTo>
                    <a:pt x="47747" y="9406"/>
                  </a:lnTo>
                  <a:lnTo>
                    <a:pt x="61536" y="9654"/>
                  </a:lnTo>
                  <a:lnTo>
                    <a:pt x="75355" y="8866"/>
                  </a:lnTo>
                  <a:lnTo>
                    <a:pt x="88231" y="8009"/>
                  </a:lnTo>
                  <a:lnTo>
                    <a:pt x="98726" y="9909"/>
                  </a:lnTo>
                  <a:lnTo>
                    <a:pt x="106003" y="15869"/>
                  </a:lnTo>
                  <a:lnTo>
                    <a:pt x="109806" y="24129"/>
                  </a:lnTo>
                  <a:lnTo>
                    <a:pt x="110899" y="33760"/>
                  </a:lnTo>
                  <a:lnTo>
                    <a:pt x="110134" y="44361"/>
                  </a:lnTo>
                  <a:lnTo>
                    <a:pt x="108144" y="55676"/>
                  </a:lnTo>
                  <a:lnTo>
                    <a:pt x="105353" y="67510"/>
                  </a:lnTo>
                  <a:lnTo>
                    <a:pt x="102036" y="79709"/>
                  </a:lnTo>
                  <a:lnTo>
                    <a:pt x="98375" y="92166"/>
                  </a:lnTo>
                  <a:lnTo>
                    <a:pt x="94481" y="104806"/>
                  </a:lnTo>
                  <a:lnTo>
                    <a:pt x="90229" y="117775"/>
                  </a:lnTo>
                  <a:lnTo>
                    <a:pt x="85290" y="131413"/>
                  </a:lnTo>
                  <a:lnTo>
                    <a:pt x="79549" y="145836"/>
                  </a:lnTo>
                  <a:lnTo>
                    <a:pt x="73448" y="160472"/>
                  </a:lnTo>
                  <a:lnTo>
                    <a:pt x="67275" y="175734"/>
                  </a:lnTo>
                  <a:lnTo>
                    <a:pt x="60488" y="194345"/>
                  </a:lnTo>
                  <a:lnTo>
                    <a:pt x="52021" y="221089"/>
                  </a:lnTo>
                </a:path>
              </a:pathLst>
            </a:custGeom>
            <a:ln w="47244" cap="flat" cmpd="sng" algn="ctr">
              <a:solidFill>
                <a:srgbClr val="2F8A5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932964" y="5443959"/>
            <a:ext cx="256757" cy="334395"/>
            <a:chOff x="932964" y="5443959"/>
            <a:chExt cx="256757" cy="334395"/>
          </a:xfrm>
        </p:grpSpPr>
        <p:sp>
          <p:nvSpPr>
            <p:cNvPr id="78" name="Freeform 77"/>
            <p:cNvSpPr/>
            <p:nvPr/>
          </p:nvSpPr>
          <p:spPr>
            <a:xfrm>
              <a:off x="932964" y="5443959"/>
              <a:ext cx="193586" cy="334395"/>
            </a:xfrm>
            <a:custGeom>
              <a:avLst/>
              <a:gdLst/>
              <a:ahLst/>
              <a:cxnLst/>
              <a:rect l="0" t="0" r="0" b="0"/>
              <a:pathLst>
                <a:path w="193586" h="334395">
                  <a:moveTo>
                    <a:pt x="119885" y="41388"/>
                  </a:moveTo>
                  <a:lnTo>
                    <a:pt x="114018" y="35520"/>
                  </a:lnTo>
                  <a:lnTo>
                    <a:pt x="108453" y="29955"/>
                  </a:lnTo>
                  <a:lnTo>
                    <a:pt x="102650" y="24161"/>
                  </a:lnTo>
                  <a:lnTo>
                    <a:pt x="96396" y="18253"/>
                  </a:lnTo>
                  <a:lnTo>
                    <a:pt x="89418" y="12572"/>
                  </a:lnTo>
                  <a:lnTo>
                    <a:pt x="81641" y="7311"/>
                  </a:lnTo>
                  <a:lnTo>
                    <a:pt x="73312" y="2979"/>
                  </a:lnTo>
                  <a:lnTo>
                    <a:pt x="64882" y="438"/>
                  </a:lnTo>
                  <a:lnTo>
                    <a:pt x="56626" y="0"/>
                  </a:lnTo>
                  <a:lnTo>
                    <a:pt x="48796" y="1659"/>
                  </a:lnTo>
                  <a:lnTo>
                    <a:pt x="41692" y="5356"/>
                  </a:lnTo>
                  <a:lnTo>
                    <a:pt x="35398" y="10842"/>
                  </a:lnTo>
                  <a:lnTo>
                    <a:pt x="29833" y="17761"/>
                  </a:lnTo>
                  <a:lnTo>
                    <a:pt x="24853" y="25758"/>
                  </a:lnTo>
                  <a:lnTo>
                    <a:pt x="20318" y="34546"/>
                  </a:lnTo>
                  <a:lnTo>
                    <a:pt x="16271" y="44224"/>
                  </a:lnTo>
                  <a:lnTo>
                    <a:pt x="12924" y="55237"/>
                  </a:lnTo>
                  <a:lnTo>
                    <a:pt x="10333" y="67713"/>
                  </a:lnTo>
                  <a:lnTo>
                    <a:pt x="8253" y="81178"/>
                  </a:lnTo>
                  <a:lnTo>
                    <a:pt x="6242" y="94754"/>
                  </a:lnTo>
                  <a:lnTo>
                    <a:pt x="4043" y="107922"/>
                  </a:lnTo>
                  <a:lnTo>
                    <a:pt x="1905" y="120525"/>
                  </a:lnTo>
                  <a:lnTo>
                    <a:pt x="455" y="132595"/>
                  </a:lnTo>
                  <a:lnTo>
                    <a:pt x="0" y="144239"/>
                  </a:lnTo>
                  <a:lnTo>
                    <a:pt x="526" y="155889"/>
                  </a:lnTo>
                  <a:lnTo>
                    <a:pt x="1876" y="168252"/>
                  </a:lnTo>
                  <a:lnTo>
                    <a:pt x="3860" y="181645"/>
                  </a:lnTo>
                  <a:lnTo>
                    <a:pt x="6311" y="195728"/>
                  </a:lnTo>
                  <a:lnTo>
                    <a:pt x="9094" y="209722"/>
                  </a:lnTo>
                  <a:lnTo>
                    <a:pt x="12109" y="223170"/>
                  </a:lnTo>
                  <a:lnTo>
                    <a:pt x="15284" y="235960"/>
                  </a:lnTo>
                  <a:lnTo>
                    <a:pt x="18568" y="248155"/>
                  </a:lnTo>
                  <a:lnTo>
                    <a:pt x="21931" y="259869"/>
                  </a:lnTo>
                  <a:lnTo>
                    <a:pt x="25511" y="271058"/>
                  </a:lnTo>
                  <a:lnTo>
                    <a:pt x="29601" y="281512"/>
                  </a:lnTo>
                  <a:lnTo>
                    <a:pt x="34318" y="291180"/>
                  </a:lnTo>
                  <a:lnTo>
                    <a:pt x="39623" y="300150"/>
                  </a:lnTo>
                  <a:lnTo>
                    <a:pt x="45409" y="308562"/>
                  </a:lnTo>
                  <a:lnTo>
                    <a:pt x="51565" y="316542"/>
                  </a:lnTo>
                  <a:lnTo>
                    <a:pt x="58157" y="323714"/>
                  </a:lnTo>
                  <a:lnTo>
                    <a:pt x="65413" y="329248"/>
                  </a:lnTo>
                  <a:lnTo>
                    <a:pt x="73406" y="332814"/>
                  </a:lnTo>
                  <a:lnTo>
                    <a:pt x="82061" y="334394"/>
                  </a:lnTo>
                  <a:lnTo>
                    <a:pt x="91250" y="334017"/>
                  </a:lnTo>
                  <a:lnTo>
                    <a:pt x="100835" y="331906"/>
                  </a:lnTo>
                  <a:lnTo>
                    <a:pt x="110542" y="328235"/>
                  </a:lnTo>
                  <a:lnTo>
                    <a:pt x="119978" y="323038"/>
                  </a:lnTo>
                  <a:lnTo>
                    <a:pt x="128953" y="316479"/>
                  </a:lnTo>
                  <a:lnTo>
                    <a:pt x="137452" y="308977"/>
                  </a:lnTo>
                  <a:lnTo>
                    <a:pt x="145547" y="301103"/>
                  </a:lnTo>
                  <a:lnTo>
                    <a:pt x="153323" y="293218"/>
                  </a:lnTo>
                  <a:lnTo>
                    <a:pt x="160754" y="285384"/>
                  </a:lnTo>
                  <a:lnTo>
                    <a:pt x="168527" y="276486"/>
                  </a:lnTo>
                  <a:lnTo>
                    <a:pt x="178447" y="263511"/>
                  </a:lnTo>
                  <a:lnTo>
                    <a:pt x="193585" y="241430"/>
                  </a:lnTo>
                </a:path>
              </a:pathLst>
            </a:custGeom>
            <a:ln w="38100" cap="flat" cmpd="sng" algn="ctr">
              <a:solidFill>
                <a:srgbClr val="3892C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168663" y="550640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892C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179191" y="567486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3892C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463461" y="5295834"/>
            <a:ext cx="305327" cy="684353"/>
            <a:chOff x="1463461" y="5295834"/>
            <a:chExt cx="305327" cy="684353"/>
          </a:xfrm>
        </p:grpSpPr>
        <p:sp>
          <p:nvSpPr>
            <p:cNvPr id="82" name="Freeform 81"/>
            <p:cNvSpPr/>
            <p:nvPr/>
          </p:nvSpPr>
          <p:spPr>
            <a:xfrm>
              <a:off x="1487231" y="5295834"/>
              <a:ext cx="7816" cy="210571"/>
            </a:xfrm>
            <a:custGeom>
              <a:avLst/>
              <a:gdLst/>
              <a:ahLst/>
              <a:cxnLst/>
              <a:rect l="0" t="0" r="0" b="0"/>
              <a:pathLst>
                <a:path w="7816" h="210571">
                  <a:moveTo>
                    <a:pt x="7815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66"/>
                  </a:lnTo>
                  <a:lnTo>
                    <a:pt x="200" y="50487"/>
                  </a:lnTo>
                  <a:lnTo>
                    <a:pt x="0" y="65464"/>
                  </a:lnTo>
                  <a:lnTo>
                    <a:pt x="651" y="81186"/>
                  </a:lnTo>
                  <a:lnTo>
                    <a:pt x="1889" y="97461"/>
                  </a:lnTo>
                  <a:lnTo>
                    <a:pt x="3253" y="114134"/>
                  </a:lnTo>
                  <a:lnTo>
                    <a:pt x="4463" y="131066"/>
                  </a:lnTo>
                  <a:lnTo>
                    <a:pt x="5427" y="147607"/>
                  </a:lnTo>
                  <a:lnTo>
                    <a:pt x="6253" y="164315"/>
                  </a:lnTo>
                  <a:lnTo>
                    <a:pt x="7007" y="183775"/>
                  </a:lnTo>
                  <a:lnTo>
                    <a:pt x="7815" y="210570"/>
                  </a:lnTo>
                </a:path>
              </a:pathLst>
            </a:custGeom>
            <a:ln w="38100" cap="flat" cmpd="sng" algn="ctr">
              <a:solidFill>
                <a:srgbClr val="3892C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572607" y="5326870"/>
              <a:ext cx="151542" cy="209489"/>
            </a:xfrm>
            <a:custGeom>
              <a:avLst/>
              <a:gdLst/>
              <a:ahLst/>
              <a:cxnLst/>
              <a:rect l="0" t="0" r="0" b="0"/>
              <a:pathLst>
                <a:path w="151542" h="209489">
                  <a:moveTo>
                    <a:pt x="27724" y="549"/>
                  </a:moveTo>
                  <a:lnTo>
                    <a:pt x="21924" y="6484"/>
                  </a:lnTo>
                  <a:lnTo>
                    <a:pt x="16999" y="12689"/>
                  </a:lnTo>
                  <a:lnTo>
                    <a:pt x="12501" y="19789"/>
                  </a:lnTo>
                  <a:lnTo>
                    <a:pt x="8453" y="27903"/>
                  </a:lnTo>
                  <a:lnTo>
                    <a:pt x="5088" y="37197"/>
                  </a:lnTo>
                  <a:lnTo>
                    <a:pt x="2485" y="47640"/>
                  </a:lnTo>
                  <a:lnTo>
                    <a:pt x="730" y="58893"/>
                  </a:lnTo>
                  <a:lnTo>
                    <a:pt x="0" y="70431"/>
                  </a:lnTo>
                  <a:lnTo>
                    <a:pt x="287" y="81926"/>
                  </a:lnTo>
                  <a:lnTo>
                    <a:pt x="1445" y="93253"/>
                  </a:lnTo>
                  <a:lnTo>
                    <a:pt x="3285" y="104390"/>
                  </a:lnTo>
                  <a:lnTo>
                    <a:pt x="5636" y="115362"/>
                  </a:lnTo>
                  <a:lnTo>
                    <a:pt x="8518" y="126206"/>
                  </a:lnTo>
                  <a:lnTo>
                    <a:pt x="12130" y="136954"/>
                  </a:lnTo>
                  <a:lnTo>
                    <a:pt x="16523" y="147629"/>
                  </a:lnTo>
                  <a:lnTo>
                    <a:pt x="21608" y="158087"/>
                  </a:lnTo>
                  <a:lnTo>
                    <a:pt x="27246" y="168037"/>
                  </a:lnTo>
                  <a:lnTo>
                    <a:pt x="33304" y="177355"/>
                  </a:lnTo>
                  <a:lnTo>
                    <a:pt x="39829" y="185917"/>
                  </a:lnTo>
                  <a:lnTo>
                    <a:pt x="47041" y="193522"/>
                  </a:lnTo>
                  <a:lnTo>
                    <a:pt x="54999" y="200141"/>
                  </a:lnTo>
                  <a:lnTo>
                    <a:pt x="63462" y="205417"/>
                  </a:lnTo>
                  <a:lnTo>
                    <a:pt x="71989" y="208606"/>
                  </a:lnTo>
                  <a:lnTo>
                    <a:pt x="80316" y="209488"/>
                  </a:lnTo>
                  <a:lnTo>
                    <a:pt x="88365" y="208301"/>
                  </a:lnTo>
                  <a:lnTo>
                    <a:pt x="96150" y="205454"/>
                  </a:lnTo>
                  <a:lnTo>
                    <a:pt x="103718" y="201352"/>
                  </a:lnTo>
                  <a:lnTo>
                    <a:pt x="111123" y="196177"/>
                  </a:lnTo>
                  <a:lnTo>
                    <a:pt x="118409" y="189888"/>
                  </a:lnTo>
                  <a:lnTo>
                    <a:pt x="125602" y="182548"/>
                  </a:lnTo>
                  <a:lnTo>
                    <a:pt x="132399" y="174163"/>
                  </a:lnTo>
                  <a:lnTo>
                    <a:pt x="138206" y="164625"/>
                  </a:lnTo>
                  <a:lnTo>
                    <a:pt x="142775" y="153983"/>
                  </a:lnTo>
                  <a:lnTo>
                    <a:pt x="146180" y="142412"/>
                  </a:lnTo>
                  <a:lnTo>
                    <a:pt x="148632" y="130120"/>
                  </a:lnTo>
                  <a:lnTo>
                    <a:pt x="150351" y="117296"/>
                  </a:lnTo>
                  <a:lnTo>
                    <a:pt x="151372" y="104093"/>
                  </a:lnTo>
                  <a:lnTo>
                    <a:pt x="151541" y="90624"/>
                  </a:lnTo>
                  <a:lnTo>
                    <a:pt x="150839" y="76980"/>
                  </a:lnTo>
                  <a:lnTo>
                    <a:pt x="149217" y="63547"/>
                  </a:lnTo>
                  <a:lnTo>
                    <a:pt x="146525" y="50980"/>
                  </a:lnTo>
                  <a:lnTo>
                    <a:pt x="142782" y="39571"/>
                  </a:lnTo>
                  <a:lnTo>
                    <a:pt x="137979" y="29435"/>
                  </a:lnTo>
                  <a:lnTo>
                    <a:pt x="132006" y="20690"/>
                  </a:lnTo>
                  <a:lnTo>
                    <a:pt x="124914" y="13262"/>
                  </a:lnTo>
                  <a:lnTo>
                    <a:pt x="116881" y="7255"/>
                  </a:lnTo>
                  <a:lnTo>
                    <a:pt x="108119" y="3035"/>
                  </a:lnTo>
                  <a:lnTo>
                    <a:pt x="98823" y="643"/>
                  </a:lnTo>
                  <a:lnTo>
                    <a:pt x="89311" y="0"/>
                  </a:lnTo>
                  <a:lnTo>
                    <a:pt x="80006" y="1081"/>
                  </a:lnTo>
                  <a:lnTo>
                    <a:pt x="71088" y="3714"/>
                  </a:lnTo>
                  <a:lnTo>
                    <a:pt x="62032" y="7497"/>
                  </a:lnTo>
                  <a:lnTo>
                    <a:pt x="51717" y="13096"/>
                  </a:lnTo>
                  <a:lnTo>
                    <a:pt x="38253" y="21607"/>
                  </a:lnTo>
                </a:path>
              </a:pathLst>
            </a:custGeom>
            <a:ln w="38100" cap="flat" cmpd="sng" algn="ctr">
              <a:solidFill>
                <a:srgbClr val="3892C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463461" y="5601563"/>
              <a:ext cx="305327" cy="41712"/>
            </a:xfrm>
            <a:custGeom>
              <a:avLst/>
              <a:gdLst/>
              <a:ahLst/>
              <a:cxnLst/>
              <a:rect l="0" t="0" r="0" b="0"/>
              <a:pathLst>
                <a:path w="305327" h="41712">
                  <a:moveTo>
                    <a:pt x="305326" y="10126"/>
                  </a:moveTo>
                  <a:lnTo>
                    <a:pt x="296458" y="7259"/>
                  </a:lnTo>
                  <a:lnTo>
                    <a:pt x="287471" y="5116"/>
                  </a:lnTo>
                  <a:lnTo>
                    <a:pt x="277476" y="3513"/>
                  </a:lnTo>
                  <a:lnTo>
                    <a:pt x="266495" y="2333"/>
                  </a:lnTo>
                  <a:lnTo>
                    <a:pt x="254683" y="1484"/>
                  </a:lnTo>
                  <a:lnTo>
                    <a:pt x="242220" y="888"/>
                  </a:lnTo>
                  <a:lnTo>
                    <a:pt x="229110" y="473"/>
                  </a:lnTo>
                  <a:lnTo>
                    <a:pt x="215181" y="189"/>
                  </a:lnTo>
                  <a:lnTo>
                    <a:pt x="200410" y="0"/>
                  </a:lnTo>
                  <a:lnTo>
                    <a:pt x="185069" y="42"/>
                  </a:lnTo>
                  <a:lnTo>
                    <a:pt x="169619" y="602"/>
                  </a:lnTo>
                  <a:lnTo>
                    <a:pt x="154333" y="1796"/>
                  </a:lnTo>
                  <a:lnTo>
                    <a:pt x="139135" y="3582"/>
                  </a:lnTo>
                  <a:lnTo>
                    <a:pt x="123713" y="5852"/>
                  </a:lnTo>
                  <a:lnTo>
                    <a:pt x="107900" y="8490"/>
                  </a:lnTo>
                  <a:lnTo>
                    <a:pt x="92009" y="11397"/>
                  </a:lnTo>
                  <a:lnTo>
                    <a:pt x="76713" y="14493"/>
                  </a:lnTo>
                  <a:lnTo>
                    <a:pt x="62358" y="17721"/>
                  </a:lnTo>
                  <a:lnTo>
                    <a:pt x="49206" y="21082"/>
                  </a:lnTo>
                  <a:lnTo>
                    <a:pt x="36209" y="25060"/>
                  </a:lnTo>
                  <a:lnTo>
                    <a:pt x="21112" y="31121"/>
                  </a:lnTo>
                  <a:lnTo>
                    <a:pt x="0" y="41711"/>
                  </a:lnTo>
                </a:path>
              </a:pathLst>
            </a:custGeom>
            <a:ln w="38100" cap="flat" cmpd="sng" algn="ctr">
              <a:solidFill>
                <a:srgbClr val="3892C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579274" y="5715592"/>
              <a:ext cx="125129" cy="264595"/>
            </a:xfrm>
            <a:custGeom>
              <a:avLst/>
              <a:gdLst/>
              <a:ahLst/>
              <a:cxnLst/>
              <a:rect l="0" t="0" r="0" b="0"/>
              <a:pathLst>
                <a:path w="125129" h="264595">
                  <a:moveTo>
                    <a:pt x="10529" y="22439"/>
                  </a:moveTo>
                  <a:lnTo>
                    <a:pt x="19330" y="19505"/>
                  </a:lnTo>
                  <a:lnTo>
                    <a:pt x="27677" y="16722"/>
                  </a:lnTo>
                  <a:lnTo>
                    <a:pt x="36380" y="13828"/>
                  </a:lnTo>
                  <a:lnTo>
                    <a:pt x="45674" y="10960"/>
                  </a:lnTo>
                  <a:lnTo>
                    <a:pt x="55817" y="8444"/>
                  </a:lnTo>
                  <a:lnTo>
                    <a:pt x="66858" y="6428"/>
                  </a:lnTo>
                  <a:lnTo>
                    <a:pt x="78524" y="4743"/>
                  </a:lnTo>
                  <a:lnTo>
                    <a:pt x="90346" y="2999"/>
                  </a:lnTo>
                  <a:lnTo>
                    <a:pt x="102017" y="1010"/>
                  </a:lnTo>
                  <a:lnTo>
                    <a:pt x="112751" y="0"/>
                  </a:lnTo>
                  <a:lnTo>
                    <a:pt x="120679" y="1649"/>
                  </a:lnTo>
                  <a:lnTo>
                    <a:pt x="124612" y="5694"/>
                  </a:lnTo>
                  <a:lnTo>
                    <a:pt x="125128" y="11594"/>
                  </a:lnTo>
                  <a:lnTo>
                    <a:pt x="123182" y="18877"/>
                  </a:lnTo>
                  <a:lnTo>
                    <a:pt x="119556" y="27162"/>
                  </a:lnTo>
                  <a:lnTo>
                    <a:pt x="114799" y="36156"/>
                  </a:lnTo>
                  <a:lnTo>
                    <a:pt x="109284" y="45645"/>
                  </a:lnTo>
                  <a:lnTo>
                    <a:pt x="103098" y="55641"/>
                  </a:lnTo>
                  <a:lnTo>
                    <a:pt x="96101" y="66343"/>
                  </a:lnTo>
                  <a:lnTo>
                    <a:pt x="88280" y="77810"/>
                  </a:lnTo>
                  <a:lnTo>
                    <a:pt x="79906" y="90123"/>
                  </a:lnTo>
                  <a:lnTo>
                    <a:pt x="71437" y="103453"/>
                  </a:lnTo>
                  <a:lnTo>
                    <a:pt x="63152" y="117786"/>
                  </a:lnTo>
                  <a:lnTo>
                    <a:pt x="55301" y="132648"/>
                  </a:lnTo>
                  <a:lnTo>
                    <a:pt x="48181" y="147239"/>
                  </a:lnTo>
                  <a:lnTo>
                    <a:pt x="41877" y="161122"/>
                  </a:lnTo>
                  <a:lnTo>
                    <a:pt x="36305" y="174222"/>
                  </a:lnTo>
                  <a:lnTo>
                    <a:pt x="31320" y="186633"/>
                  </a:lnTo>
                  <a:lnTo>
                    <a:pt x="26777" y="198497"/>
                  </a:lnTo>
                  <a:lnTo>
                    <a:pt x="22512" y="209883"/>
                  </a:lnTo>
                  <a:lnTo>
                    <a:pt x="17820" y="222106"/>
                  </a:lnTo>
                  <a:lnTo>
                    <a:pt x="11167" y="238481"/>
                  </a:lnTo>
                  <a:lnTo>
                    <a:pt x="0" y="264594"/>
                  </a:lnTo>
                </a:path>
              </a:pathLst>
            </a:custGeom>
            <a:ln w="38100" cap="flat" cmpd="sng" algn="ctr">
              <a:solidFill>
                <a:srgbClr val="3892C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400290" y="1263419"/>
            <a:ext cx="178985" cy="463255"/>
            <a:chOff x="1400290" y="1263419"/>
            <a:chExt cx="178985" cy="463255"/>
          </a:xfrm>
        </p:grpSpPr>
        <p:sp>
          <p:nvSpPr>
            <p:cNvPr id="87" name="Freeform 86"/>
            <p:cNvSpPr/>
            <p:nvPr/>
          </p:nvSpPr>
          <p:spPr>
            <a:xfrm>
              <a:off x="1400290" y="1263419"/>
              <a:ext cx="73700" cy="400084"/>
            </a:xfrm>
            <a:custGeom>
              <a:avLst/>
              <a:gdLst/>
              <a:ahLst/>
              <a:cxnLst/>
              <a:rect l="0" t="0" r="0" b="0"/>
              <a:pathLst>
                <a:path w="73700" h="400084">
                  <a:moveTo>
                    <a:pt x="73699" y="0"/>
                  </a:moveTo>
                  <a:lnTo>
                    <a:pt x="70580" y="42692"/>
                  </a:lnTo>
                  <a:lnTo>
                    <a:pt x="62977" y="102068"/>
                  </a:lnTo>
                  <a:lnTo>
                    <a:pt x="48645" y="163093"/>
                  </a:lnTo>
                  <a:lnTo>
                    <a:pt x="42234" y="223982"/>
                  </a:lnTo>
                  <a:lnTo>
                    <a:pt x="27629" y="283263"/>
                  </a:lnTo>
                  <a:lnTo>
                    <a:pt x="10470" y="33678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473989" y="1337119"/>
              <a:ext cx="105286" cy="389555"/>
            </a:xfrm>
            <a:custGeom>
              <a:avLst/>
              <a:gdLst/>
              <a:ahLst/>
              <a:cxnLst/>
              <a:rect l="0" t="0" r="0" b="0"/>
              <a:pathLst>
                <a:path w="105286" h="389555">
                  <a:moveTo>
                    <a:pt x="0" y="0"/>
                  </a:moveTo>
                  <a:lnTo>
                    <a:pt x="16789" y="55044"/>
                  </a:lnTo>
                  <a:lnTo>
                    <a:pt x="26084" y="114512"/>
                  </a:lnTo>
                  <a:lnTo>
                    <a:pt x="38904" y="166076"/>
                  </a:lnTo>
                  <a:lnTo>
                    <a:pt x="52702" y="221321"/>
                  </a:lnTo>
                  <a:lnTo>
                    <a:pt x="70198" y="284082"/>
                  </a:lnTo>
                  <a:lnTo>
                    <a:pt x="87739" y="345798"/>
                  </a:lnTo>
                  <a:lnTo>
                    <a:pt x="105285" y="38955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421347" y="1537160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0" y="0"/>
                  </a:moveTo>
                  <a:lnTo>
                    <a:pt x="11178" y="11179"/>
                  </a:lnTo>
                  <a:lnTo>
                    <a:pt x="29144" y="16667"/>
                  </a:lnTo>
                  <a:lnTo>
                    <a:pt x="88303" y="29005"/>
                  </a:lnTo>
                  <a:lnTo>
                    <a:pt x="105285" y="31586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1418956" y="929394"/>
            <a:ext cx="78016" cy="92941"/>
          </a:xfrm>
          <a:custGeom>
            <a:avLst/>
            <a:gdLst/>
            <a:ahLst/>
            <a:cxnLst/>
            <a:rect l="0" t="0" r="0" b="0"/>
            <a:pathLst>
              <a:path w="78016" h="92941">
                <a:moveTo>
                  <a:pt x="55033" y="91870"/>
                </a:moveTo>
                <a:lnTo>
                  <a:pt x="32676" y="91870"/>
                </a:lnTo>
                <a:lnTo>
                  <a:pt x="24921" y="88360"/>
                </a:lnTo>
                <a:lnTo>
                  <a:pt x="13184" y="75102"/>
                </a:lnTo>
                <a:lnTo>
                  <a:pt x="0" y="47907"/>
                </a:lnTo>
                <a:lnTo>
                  <a:pt x="797" y="40335"/>
                </a:lnTo>
                <a:lnTo>
                  <a:pt x="4838" y="34116"/>
                </a:lnTo>
                <a:lnTo>
                  <a:pt x="11041" y="28801"/>
                </a:lnTo>
                <a:lnTo>
                  <a:pt x="18686" y="26427"/>
                </a:lnTo>
                <a:lnTo>
                  <a:pt x="36539" y="26909"/>
                </a:lnTo>
                <a:lnTo>
                  <a:pt x="53053" y="37262"/>
                </a:lnTo>
                <a:lnTo>
                  <a:pt x="60732" y="44936"/>
                </a:lnTo>
                <a:lnTo>
                  <a:pt x="64682" y="53562"/>
                </a:lnTo>
                <a:lnTo>
                  <a:pt x="65950" y="72504"/>
                </a:lnTo>
                <a:lnTo>
                  <a:pt x="62311" y="80129"/>
                </a:lnTo>
                <a:lnTo>
                  <a:pt x="48909" y="91721"/>
                </a:lnTo>
                <a:lnTo>
                  <a:pt x="41592" y="92940"/>
                </a:lnTo>
                <a:lnTo>
                  <a:pt x="34374" y="91414"/>
                </a:lnTo>
                <a:lnTo>
                  <a:pt x="27222" y="88056"/>
                </a:lnTo>
                <a:lnTo>
                  <a:pt x="23624" y="81139"/>
                </a:lnTo>
                <a:lnTo>
                  <a:pt x="22746" y="60974"/>
                </a:lnTo>
                <a:lnTo>
                  <a:pt x="29375" y="42653"/>
                </a:lnTo>
                <a:lnTo>
                  <a:pt x="34418" y="34492"/>
                </a:lnTo>
                <a:lnTo>
                  <a:pt x="41290" y="30222"/>
                </a:lnTo>
                <a:lnTo>
                  <a:pt x="58284" y="28596"/>
                </a:lnTo>
                <a:lnTo>
                  <a:pt x="65389" y="32140"/>
                </a:lnTo>
                <a:lnTo>
                  <a:pt x="76403" y="45436"/>
                </a:lnTo>
                <a:lnTo>
                  <a:pt x="77469" y="52725"/>
                </a:lnTo>
                <a:lnTo>
                  <a:pt x="75839" y="59924"/>
                </a:lnTo>
                <a:lnTo>
                  <a:pt x="72414" y="67063"/>
                </a:lnTo>
                <a:lnTo>
                  <a:pt x="66620" y="70653"/>
                </a:lnTo>
                <a:lnTo>
                  <a:pt x="50824" y="71522"/>
                </a:lnTo>
                <a:lnTo>
                  <a:pt x="44038" y="67776"/>
                </a:lnTo>
                <a:lnTo>
                  <a:pt x="33379" y="54255"/>
                </a:lnTo>
                <a:lnTo>
                  <a:pt x="20801" y="26912"/>
                </a:lnTo>
                <a:lnTo>
                  <a:pt x="22853" y="20489"/>
                </a:lnTo>
                <a:lnTo>
                  <a:pt x="28900" y="16207"/>
                </a:lnTo>
                <a:lnTo>
                  <a:pt x="37611" y="13352"/>
                </a:lnTo>
                <a:lnTo>
                  <a:pt x="45758" y="13788"/>
                </a:lnTo>
                <a:lnTo>
                  <a:pt x="61050" y="20512"/>
                </a:lnTo>
                <a:lnTo>
                  <a:pt x="72525" y="34419"/>
                </a:lnTo>
                <a:lnTo>
                  <a:pt x="77223" y="43041"/>
                </a:lnTo>
                <a:lnTo>
                  <a:pt x="78015" y="51128"/>
                </a:lnTo>
                <a:lnTo>
                  <a:pt x="72656" y="66354"/>
                </a:lnTo>
                <a:lnTo>
                  <a:pt x="66782" y="70180"/>
                </a:lnTo>
                <a:lnTo>
                  <a:pt x="50896" y="71311"/>
                </a:lnTo>
                <a:lnTo>
                  <a:pt x="35257" y="64795"/>
                </a:lnTo>
                <a:lnTo>
                  <a:pt x="27811" y="59782"/>
                </a:lnTo>
                <a:lnTo>
                  <a:pt x="22847" y="51761"/>
                </a:lnTo>
                <a:lnTo>
                  <a:pt x="17332" y="30370"/>
                </a:lnTo>
                <a:lnTo>
                  <a:pt x="18200" y="20454"/>
                </a:lnTo>
                <a:lnTo>
                  <a:pt x="25405" y="3198"/>
                </a:lnTo>
                <a:lnTo>
                  <a:pt x="30602" y="0"/>
                </a:lnTo>
                <a:lnTo>
                  <a:pt x="36406" y="207"/>
                </a:lnTo>
                <a:lnTo>
                  <a:pt x="42615" y="2686"/>
                </a:lnTo>
                <a:lnTo>
                  <a:pt x="52633" y="14798"/>
                </a:lnTo>
                <a:lnTo>
                  <a:pt x="56943" y="22941"/>
                </a:lnTo>
                <a:lnTo>
                  <a:pt x="58612" y="41348"/>
                </a:lnTo>
                <a:lnTo>
                  <a:pt x="57419" y="51169"/>
                </a:lnTo>
                <a:lnTo>
                  <a:pt x="53114" y="58887"/>
                </a:lnTo>
                <a:lnTo>
                  <a:pt x="38972" y="70582"/>
                </a:lnTo>
                <a:lnTo>
                  <a:pt x="31458" y="72998"/>
                </a:lnTo>
                <a:lnTo>
                  <a:pt x="2391" y="70813"/>
                </a:lnTo>
              </a:path>
            </a:pathLst>
          </a:custGeom>
          <a:ln w="38100" cap="flat" cmpd="sng" algn="ctr">
            <a:solidFill>
              <a:srgbClr val="FFFFE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8661597" y="899861"/>
            <a:ext cx="115297" cy="121404"/>
          </a:xfrm>
          <a:custGeom>
            <a:avLst/>
            <a:gdLst/>
            <a:ahLst/>
            <a:cxnLst/>
            <a:rect l="0" t="0" r="0" b="0"/>
            <a:pathLst>
              <a:path w="115297" h="121404">
                <a:moveTo>
                  <a:pt x="77056" y="5589"/>
                </a:moveTo>
                <a:lnTo>
                  <a:pt x="60288" y="0"/>
                </a:lnTo>
                <a:lnTo>
                  <a:pt x="53009" y="693"/>
                </a:lnTo>
                <a:lnTo>
                  <a:pt x="38682" y="7703"/>
                </a:lnTo>
                <a:lnTo>
                  <a:pt x="17463" y="24803"/>
                </a:lnTo>
                <a:lnTo>
                  <a:pt x="1947" y="50277"/>
                </a:lnTo>
                <a:lnTo>
                  <a:pt x="0" y="69904"/>
                </a:lnTo>
                <a:lnTo>
                  <a:pt x="4205" y="89156"/>
                </a:lnTo>
                <a:lnTo>
                  <a:pt x="13872" y="105511"/>
                </a:lnTo>
                <a:lnTo>
                  <a:pt x="22065" y="109638"/>
                </a:lnTo>
                <a:lnTo>
                  <a:pt x="43646" y="111105"/>
                </a:lnTo>
                <a:lnTo>
                  <a:pt x="76516" y="105353"/>
                </a:lnTo>
                <a:lnTo>
                  <a:pt x="84884" y="100175"/>
                </a:lnTo>
                <a:lnTo>
                  <a:pt x="97303" y="85062"/>
                </a:lnTo>
                <a:lnTo>
                  <a:pt x="110871" y="56823"/>
                </a:lnTo>
                <a:lnTo>
                  <a:pt x="111297" y="47934"/>
                </a:lnTo>
                <a:lnTo>
                  <a:pt x="105532" y="31818"/>
                </a:lnTo>
                <a:lnTo>
                  <a:pt x="99550" y="27754"/>
                </a:lnTo>
                <a:lnTo>
                  <a:pt x="83544" y="26359"/>
                </a:lnTo>
                <a:lnTo>
                  <a:pt x="75532" y="31134"/>
                </a:lnTo>
                <a:lnTo>
                  <a:pt x="60390" y="48918"/>
                </a:lnTo>
                <a:lnTo>
                  <a:pt x="56587" y="59042"/>
                </a:lnTo>
                <a:lnTo>
                  <a:pt x="55480" y="79649"/>
                </a:lnTo>
                <a:lnTo>
                  <a:pt x="62008" y="97386"/>
                </a:lnTo>
                <a:lnTo>
                  <a:pt x="67024" y="105392"/>
                </a:lnTo>
                <a:lnTo>
                  <a:pt x="72707" y="108389"/>
                </a:lnTo>
                <a:lnTo>
                  <a:pt x="78836" y="108048"/>
                </a:lnTo>
                <a:lnTo>
                  <a:pt x="85262" y="105480"/>
                </a:lnTo>
                <a:lnTo>
                  <a:pt x="105484" y="85100"/>
                </a:lnTo>
                <a:lnTo>
                  <a:pt x="113087" y="63544"/>
                </a:lnTo>
                <a:lnTo>
                  <a:pt x="115296" y="39536"/>
                </a:lnTo>
                <a:lnTo>
                  <a:pt x="112379" y="17167"/>
                </a:lnTo>
                <a:lnTo>
                  <a:pt x="105284" y="10968"/>
                </a:lnTo>
                <a:lnTo>
                  <a:pt x="81803" y="7200"/>
                </a:lnTo>
                <a:lnTo>
                  <a:pt x="61228" y="12544"/>
                </a:lnTo>
                <a:lnTo>
                  <a:pt x="52466" y="17245"/>
                </a:lnTo>
                <a:lnTo>
                  <a:pt x="39611" y="31827"/>
                </a:lnTo>
                <a:lnTo>
                  <a:pt x="34545" y="40628"/>
                </a:lnTo>
                <a:lnTo>
                  <a:pt x="32035" y="59767"/>
                </a:lnTo>
                <a:lnTo>
                  <a:pt x="33004" y="69784"/>
                </a:lnTo>
                <a:lnTo>
                  <a:pt x="37159" y="74122"/>
                </a:lnTo>
                <a:lnTo>
                  <a:pt x="43439" y="74674"/>
                </a:lnTo>
                <a:lnTo>
                  <a:pt x="51135" y="72703"/>
                </a:lnTo>
                <a:lnTo>
                  <a:pt x="57435" y="67879"/>
                </a:lnTo>
                <a:lnTo>
                  <a:pt x="71893" y="44323"/>
                </a:lnTo>
                <a:lnTo>
                  <a:pt x="79830" y="25144"/>
                </a:lnTo>
                <a:lnTo>
                  <a:pt x="78905" y="20965"/>
                </a:lnTo>
                <a:lnTo>
                  <a:pt x="74779" y="20519"/>
                </a:lnTo>
                <a:lnTo>
                  <a:pt x="62006" y="26263"/>
                </a:lnTo>
                <a:lnTo>
                  <a:pt x="48530" y="36614"/>
                </a:lnTo>
                <a:lnTo>
                  <a:pt x="33379" y="61185"/>
                </a:lnTo>
                <a:lnTo>
                  <a:pt x="31518" y="83721"/>
                </a:lnTo>
                <a:lnTo>
                  <a:pt x="32659" y="96282"/>
                </a:lnTo>
                <a:lnTo>
                  <a:pt x="36929" y="105825"/>
                </a:lnTo>
                <a:lnTo>
                  <a:pt x="51033" y="119549"/>
                </a:lnTo>
                <a:lnTo>
                  <a:pt x="58538" y="121337"/>
                </a:lnTo>
                <a:lnTo>
                  <a:pt x="65880" y="120189"/>
                </a:lnTo>
                <a:lnTo>
                  <a:pt x="73115" y="117084"/>
                </a:lnTo>
                <a:lnTo>
                  <a:pt x="84273" y="104275"/>
                </a:lnTo>
                <a:lnTo>
                  <a:pt x="100968" y="67457"/>
                </a:lnTo>
                <a:lnTo>
                  <a:pt x="101185" y="58533"/>
                </a:lnTo>
                <a:lnTo>
                  <a:pt x="95189" y="42378"/>
                </a:lnTo>
                <a:lnTo>
                  <a:pt x="89144" y="40643"/>
                </a:lnTo>
                <a:lnTo>
                  <a:pt x="81605" y="42997"/>
                </a:lnTo>
                <a:lnTo>
                  <a:pt x="73070" y="48075"/>
                </a:lnTo>
                <a:lnTo>
                  <a:pt x="60466" y="63076"/>
                </a:lnTo>
                <a:lnTo>
                  <a:pt x="52135" y="82612"/>
                </a:lnTo>
                <a:lnTo>
                  <a:pt x="48432" y="106892"/>
                </a:lnTo>
                <a:lnTo>
                  <a:pt x="50954" y="112899"/>
                </a:lnTo>
                <a:lnTo>
                  <a:pt x="56146" y="114564"/>
                </a:lnTo>
                <a:lnTo>
                  <a:pt x="63116" y="113334"/>
                </a:lnTo>
                <a:lnTo>
                  <a:pt x="77099" y="99489"/>
                </a:lnTo>
                <a:lnTo>
                  <a:pt x="110730" y="58063"/>
                </a:lnTo>
                <a:lnTo>
                  <a:pt x="112373" y="52270"/>
                </a:lnTo>
                <a:lnTo>
                  <a:pt x="108790" y="49578"/>
                </a:lnTo>
                <a:lnTo>
                  <a:pt x="101721" y="48953"/>
                </a:lnTo>
                <a:lnTo>
                  <a:pt x="94669" y="53216"/>
                </a:lnTo>
                <a:lnTo>
                  <a:pt x="80594" y="70430"/>
                </a:lnTo>
                <a:lnTo>
                  <a:pt x="75899" y="90560"/>
                </a:lnTo>
                <a:lnTo>
                  <a:pt x="77712" y="107695"/>
                </a:lnTo>
                <a:lnTo>
                  <a:pt x="79832" y="112264"/>
                </a:lnTo>
                <a:lnTo>
                  <a:pt x="87584" y="121403"/>
                </a:lnTo>
              </a:path>
            </a:pathLst>
          </a:custGeom>
          <a:ln w="38100" cap="flat" cmpd="sng" algn="ctr">
            <a:solidFill>
              <a:srgbClr val="00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8625269" y="1205538"/>
            <a:ext cx="205399" cy="362112"/>
          </a:xfrm>
          <a:custGeom>
            <a:avLst/>
            <a:gdLst/>
            <a:ahLst/>
            <a:cxnLst/>
            <a:rect l="0" t="0" r="0" b="0"/>
            <a:pathLst>
              <a:path w="205399" h="362112">
                <a:moveTo>
                  <a:pt x="29156" y="78938"/>
                </a:moveTo>
                <a:lnTo>
                  <a:pt x="14502" y="122901"/>
                </a:lnTo>
                <a:lnTo>
                  <a:pt x="16599" y="173107"/>
                </a:lnTo>
                <a:lnTo>
                  <a:pt x="18226" y="235016"/>
                </a:lnTo>
                <a:lnTo>
                  <a:pt x="12959" y="287063"/>
                </a:lnTo>
                <a:lnTo>
                  <a:pt x="406" y="344948"/>
                </a:lnTo>
                <a:lnTo>
                  <a:pt x="0" y="362111"/>
                </a:lnTo>
                <a:lnTo>
                  <a:pt x="1530" y="360137"/>
                </a:lnTo>
                <a:lnTo>
                  <a:pt x="5180" y="345465"/>
                </a:lnTo>
                <a:lnTo>
                  <a:pt x="7714" y="284587"/>
                </a:lnTo>
                <a:lnTo>
                  <a:pt x="8023" y="229568"/>
                </a:lnTo>
                <a:lnTo>
                  <a:pt x="11203" y="176759"/>
                </a:lnTo>
                <a:lnTo>
                  <a:pt x="22749" y="121008"/>
                </a:lnTo>
                <a:lnTo>
                  <a:pt x="36296" y="69311"/>
                </a:lnTo>
                <a:lnTo>
                  <a:pt x="47909" y="31372"/>
                </a:lnTo>
                <a:lnTo>
                  <a:pt x="59327" y="12564"/>
                </a:lnTo>
                <a:lnTo>
                  <a:pt x="67987" y="6613"/>
                </a:lnTo>
                <a:lnTo>
                  <a:pt x="90088" y="0"/>
                </a:lnTo>
                <a:lnTo>
                  <a:pt x="112389" y="3301"/>
                </a:lnTo>
                <a:lnTo>
                  <a:pt x="141554" y="18313"/>
                </a:lnTo>
                <a:lnTo>
                  <a:pt x="156320" y="32106"/>
                </a:lnTo>
                <a:lnTo>
                  <a:pt x="166781" y="49935"/>
                </a:lnTo>
                <a:lnTo>
                  <a:pt x="174624" y="98382"/>
                </a:lnTo>
                <a:lnTo>
                  <a:pt x="173054" y="149893"/>
                </a:lnTo>
                <a:lnTo>
                  <a:pt x="170711" y="161336"/>
                </a:lnTo>
                <a:lnTo>
                  <a:pt x="165640" y="170135"/>
                </a:lnTo>
                <a:lnTo>
                  <a:pt x="150647" y="183031"/>
                </a:lnTo>
                <a:lnTo>
                  <a:pt x="129165" y="189543"/>
                </a:lnTo>
                <a:lnTo>
                  <a:pt x="105190" y="191267"/>
                </a:lnTo>
                <a:lnTo>
                  <a:pt x="82836" y="188134"/>
                </a:lnTo>
                <a:lnTo>
                  <a:pt x="78981" y="185660"/>
                </a:lnTo>
                <a:lnTo>
                  <a:pt x="79920" y="182842"/>
                </a:lnTo>
                <a:lnTo>
                  <a:pt x="84055" y="179793"/>
                </a:lnTo>
                <a:lnTo>
                  <a:pt x="98009" y="179525"/>
                </a:lnTo>
                <a:lnTo>
                  <a:pt x="115909" y="184475"/>
                </a:lnTo>
                <a:lnTo>
                  <a:pt x="152877" y="206716"/>
                </a:lnTo>
                <a:lnTo>
                  <a:pt x="183056" y="233640"/>
                </a:lnTo>
                <a:lnTo>
                  <a:pt x="198888" y="260086"/>
                </a:lnTo>
                <a:lnTo>
                  <a:pt x="205398" y="295738"/>
                </a:lnTo>
                <a:lnTo>
                  <a:pt x="202803" y="306530"/>
                </a:lnTo>
                <a:lnTo>
                  <a:pt x="190560" y="324759"/>
                </a:lnTo>
                <a:lnTo>
                  <a:pt x="163937" y="342587"/>
                </a:lnTo>
                <a:lnTo>
                  <a:pt x="144040" y="345074"/>
                </a:lnTo>
                <a:lnTo>
                  <a:pt x="84969" y="340196"/>
                </a:lnTo>
                <a:lnTo>
                  <a:pt x="43430" y="322441"/>
                </a:lnTo>
                <a:lnTo>
                  <a:pt x="18627" y="310565"/>
                </a:lnTo>
              </a:path>
            </a:pathLst>
          </a:custGeom>
          <a:ln w="38100" cap="flat" cmpd="sng" algn="ctr">
            <a:solidFill>
              <a:srgbClr val="00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4809218" y="943861"/>
            <a:ext cx="161087" cy="155177"/>
          </a:xfrm>
          <a:custGeom>
            <a:avLst/>
            <a:gdLst/>
            <a:ahLst/>
            <a:cxnLst/>
            <a:rect l="0" t="0" r="0" b="0"/>
            <a:pathLst>
              <a:path w="161087" h="155177">
                <a:moveTo>
                  <a:pt x="80018" y="34433"/>
                </a:moveTo>
                <a:lnTo>
                  <a:pt x="68840" y="23255"/>
                </a:lnTo>
                <a:lnTo>
                  <a:pt x="63207" y="23472"/>
                </a:lnTo>
                <a:lnTo>
                  <a:pt x="50710" y="33071"/>
                </a:lnTo>
                <a:lnTo>
                  <a:pt x="43596" y="52155"/>
                </a:lnTo>
                <a:lnTo>
                  <a:pt x="41604" y="75065"/>
                </a:lnTo>
                <a:lnTo>
                  <a:pt x="44618" y="96946"/>
                </a:lnTo>
                <a:lnTo>
                  <a:pt x="52977" y="115249"/>
                </a:lnTo>
                <a:lnTo>
                  <a:pt x="58481" y="123405"/>
                </a:lnTo>
                <a:lnTo>
                  <a:pt x="65660" y="127673"/>
                </a:lnTo>
                <a:lnTo>
                  <a:pt x="82996" y="129296"/>
                </a:lnTo>
                <a:lnTo>
                  <a:pt x="99279" y="122998"/>
                </a:lnTo>
                <a:lnTo>
                  <a:pt x="142000" y="92110"/>
                </a:lnTo>
                <a:lnTo>
                  <a:pt x="153579" y="74105"/>
                </a:lnTo>
                <a:lnTo>
                  <a:pt x="161086" y="38649"/>
                </a:lnTo>
                <a:lnTo>
                  <a:pt x="156602" y="18369"/>
                </a:lnTo>
                <a:lnTo>
                  <a:pt x="152131" y="9686"/>
                </a:lnTo>
                <a:lnTo>
                  <a:pt x="145641" y="5067"/>
                </a:lnTo>
                <a:lnTo>
                  <a:pt x="137805" y="3157"/>
                </a:lnTo>
                <a:lnTo>
                  <a:pt x="129071" y="3054"/>
                </a:lnTo>
                <a:lnTo>
                  <a:pt x="100012" y="14087"/>
                </a:lnTo>
                <a:lnTo>
                  <a:pt x="52465" y="52351"/>
                </a:lnTo>
                <a:lnTo>
                  <a:pt x="44376" y="72423"/>
                </a:lnTo>
                <a:lnTo>
                  <a:pt x="42219" y="84326"/>
                </a:lnTo>
                <a:lnTo>
                  <a:pt x="46061" y="103791"/>
                </a:lnTo>
                <a:lnTo>
                  <a:pt x="50361" y="112257"/>
                </a:lnTo>
                <a:lnTo>
                  <a:pt x="56738" y="115562"/>
                </a:lnTo>
                <a:lnTo>
                  <a:pt x="64498" y="115425"/>
                </a:lnTo>
                <a:lnTo>
                  <a:pt x="73181" y="112994"/>
                </a:lnTo>
                <a:lnTo>
                  <a:pt x="80140" y="107864"/>
                </a:lnTo>
                <a:lnTo>
                  <a:pt x="90991" y="92806"/>
                </a:lnTo>
                <a:lnTo>
                  <a:pt x="103677" y="59008"/>
                </a:lnTo>
                <a:lnTo>
                  <a:pt x="103666" y="19358"/>
                </a:lnTo>
                <a:lnTo>
                  <a:pt x="98123" y="10345"/>
                </a:lnTo>
                <a:lnTo>
                  <a:pt x="89749" y="4336"/>
                </a:lnTo>
                <a:lnTo>
                  <a:pt x="79486" y="331"/>
                </a:lnTo>
                <a:lnTo>
                  <a:pt x="70305" y="0"/>
                </a:lnTo>
                <a:lnTo>
                  <a:pt x="53865" y="5871"/>
                </a:lnTo>
                <a:lnTo>
                  <a:pt x="31455" y="27920"/>
                </a:lnTo>
                <a:lnTo>
                  <a:pt x="9997" y="56680"/>
                </a:lnTo>
                <a:lnTo>
                  <a:pt x="2105" y="80196"/>
                </a:lnTo>
                <a:lnTo>
                  <a:pt x="0" y="93018"/>
                </a:lnTo>
                <a:lnTo>
                  <a:pt x="3900" y="113503"/>
                </a:lnTo>
                <a:lnTo>
                  <a:pt x="8216" y="122241"/>
                </a:lnTo>
                <a:lnTo>
                  <a:pt x="15772" y="128067"/>
                </a:lnTo>
                <a:lnTo>
                  <a:pt x="36647" y="134540"/>
                </a:lnTo>
                <a:lnTo>
                  <a:pt x="61522" y="131178"/>
                </a:lnTo>
                <a:lnTo>
                  <a:pt x="85836" y="121884"/>
                </a:lnTo>
                <a:lnTo>
                  <a:pt x="104441" y="109955"/>
                </a:lnTo>
                <a:lnTo>
                  <a:pt x="117389" y="93735"/>
                </a:lnTo>
                <a:lnTo>
                  <a:pt x="125873" y="73658"/>
                </a:lnTo>
                <a:lnTo>
                  <a:pt x="129644" y="49137"/>
                </a:lnTo>
                <a:lnTo>
                  <a:pt x="125970" y="43066"/>
                </a:lnTo>
                <a:lnTo>
                  <a:pt x="118842" y="41358"/>
                </a:lnTo>
                <a:lnTo>
                  <a:pt x="100783" y="45700"/>
                </a:lnTo>
                <a:lnTo>
                  <a:pt x="84958" y="55428"/>
                </a:lnTo>
                <a:lnTo>
                  <a:pt x="62895" y="79649"/>
                </a:lnTo>
                <a:lnTo>
                  <a:pt x="54861" y="102102"/>
                </a:lnTo>
                <a:lnTo>
                  <a:pt x="52460" y="126509"/>
                </a:lnTo>
                <a:lnTo>
                  <a:pt x="55292" y="149056"/>
                </a:lnTo>
                <a:lnTo>
                  <a:pt x="60025" y="154132"/>
                </a:lnTo>
                <a:lnTo>
                  <a:pt x="66689" y="155176"/>
                </a:lnTo>
                <a:lnTo>
                  <a:pt x="74642" y="153533"/>
                </a:lnTo>
                <a:lnTo>
                  <a:pt x="89717" y="139229"/>
                </a:lnTo>
                <a:lnTo>
                  <a:pt x="112870" y="97508"/>
                </a:lnTo>
                <a:lnTo>
                  <a:pt x="119388" y="60401"/>
                </a:lnTo>
                <a:lnTo>
                  <a:pt x="114674" y="39735"/>
                </a:lnTo>
                <a:lnTo>
                  <a:pt x="110141" y="30949"/>
                </a:lnTo>
                <a:lnTo>
                  <a:pt x="103610" y="26261"/>
                </a:lnTo>
                <a:lnTo>
                  <a:pt x="95746" y="24306"/>
                </a:lnTo>
                <a:lnTo>
                  <a:pt x="86994" y="24172"/>
                </a:lnTo>
                <a:lnTo>
                  <a:pt x="78820" y="27593"/>
                </a:lnTo>
                <a:lnTo>
                  <a:pt x="34598" y="70560"/>
                </a:lnTo>
                <a:lnTo>
                  <a:pt x="20447" y="89094"/>
                </a:lnTo>
                <a:lnTo>
                  <a:pt x="16907" y="98950"/>
                </a:lnTo>
                <a:lnTo>
                  <a:pt x="16094" y="119259"/>
                </a:lnTo>
                <a:lnTo>
                  <a:pt x="21025" y="126079"/>
                </a:lnTo>
                <a:lnTo>
                  <a:pt x="38981" y="133656"/>
                </a:lnTo>
                <a:lnTo>
                  <a:pt x="47981" y="133337"/>
                </a:lnTo>
                <a:lnTo>
                  <a:pt x="64220" y="126744"/>
                </a:lnTo>
                <a:lnTo>
                  <a:pt x="86516" y="109878"/>
                </a:lnTo>
                <a:lnTo>
                  <a:pt x="90199" y="101107"/>
                </a:lnTo>
                <a:lnTo>
                  <a:pt x="91172" y="78884"/>
                </a:lnTo>
                <a:lnTo>
                  <a:pt x="87454" y="69916"/>
                </a:lnTo>
                <a:lnTo>
                  <a:pt x="73965" y="56833"/>
                </a:lnTo>
                <a:lnTo>
                  <a:pt x="65454" y="55215"/>
                </a:lnTo>
                <a:lnTo>
                  <a:pt x="46639" y="59657"/>
                </a:lnTo>
                <a:lnTo>
                  <a:pt x="29698" y="72550"/>
                </a:lnTo>
                <a:lnTo>
                  <a:pt x="21905" y="80902"/>
                </a:lnTo>
                <a:lnTo>
                  <a:pt x="13246" y="102659"/>
                </a:lnTo>
                <a:lnTo>
                  <a:pt x="10937" y="115012"/>
                </a:lnTo>
                <a:lnTo>
                  <a:pt x="12907" y="122078"/>
                </a:lnTo>
                <a:lnTo>
                  <a:pt x="17730" y="125618"/>
                </a:lnTo>
                <a:lnTo>
                  <a:pt x="24455" y="126809"/>
                </a:lnTo>
                <a:lnTo>
                  <a:pt x="35047" y="125012"/>
                </a:lnTo>
                <a:lnTo>
                  <a:pt x="48433" y="118661"/>
                </a:lnTo>
              </a:path>
            </a:pathLst>
          </a:custGeom>
          <a:ln w="38100" cap="flat" cmpd="sng" algn="ctr">
            <a:solidFill>
              <a:srgbClr val="7FFFD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4740008" y="1114717"/>
            <a:ext cx="239972" cy="322578"/>
          </a:xfrm>
          <a:custGeom>
            <a:avLst/>
            <a:gdLst/>
            <a:ahLst/>
            <a:cxnLst/>
            <a:rect l="0" t="0" r="0" b="0"/>
            <a:pathLst>
              <a:path w="239972" h="322578">
                <a:moveTo>
                  <a:pt x="155743" y="64474"/>
                </a:moveTo>
                <a:lnTo>
                  <a:pt x="166921" y="75653"/>
                </a:lnTo>
                <a:lnTo>
                  <a:pt x="170214" y="74266"/>
                </a:lnTo>
                <a:lnTo>
                  <a:pt x="173873" y="60247"/>
                </a:lnTo>
                <a:lnTo>
                  <a:pt x="175933" y="26047"/>
                </a:lnTo>
                <a:lnTo>
                  <a:pt x="172713" y="16629"/>
                </a:lnTo>
                <a:lnTo>
                  <a:pt x="159776" y="3046"/>
                </a:lnTo>
                <a:lnTo>
                  <a:pt x="151412" y="125"/>
                </a:lnTo>
                <a:lnTo>
                  <a:pt x="132761" y="0"/>
                </a:lnTo>
                <a:lnTo>
                  <a:pt x="115893" y="6963"/>
                </a:lnTo>
                <a:lnTo>
                  <a:pt x="99428" y="20196"/>
                </a:lnTo>
                <a:lnTo>
                  <a:pt x="49974" y="80076"/>
                </a:lnTo>
                <a:lnTo>
                  <a:pt x="20658" y="137455"/>
                </a:lnTo>
                <a:lnTo>
                  <a:pt x="5187" y="191324"/>
                </a:lnTo>
                <a:lnTo>
                  <a:pt x="0" y="241140"/>
                </a:lnTo>
                <a:lnTo>
                  <a:pt x="4052" y="281766"/>
                </a:lnTo>
                <a:lnTo>
                  <a:pt x="12675" y="301818"/>
                </a:lnTo>
                <a:lnTo>
                  <a:pt x="18251" y="310441"/>
                </a:lnTo>
                <a:lnTo>
                  <a:pt x="27817" y="316190"/>
                </a:lnTo>
                <a:lnTo>
                  <a:pt x="54043" y="322577"/>
                </a:lnTo>
                <a:lnTo>
                  <a:pt x="96104" y="320583"/>
                </a:lnTo>
                <a:lnTo>
                  <a:pt x="117928" y="312441"/>
                </a:lnTo>
                <a:lnTo>
                  <a:pt x="172903" y="281442"/>
                </a:lnTo>
                <a:lnTo>
                  <a:pt x="214429" y="246886"/>
                </a:lnTo>
                <a:lnTo>
                  <a:pt x="239971" y="201345"/>
                </a:lnTo>
              </a:path>
            </a:pathLst>
          </a:custGeom>
          <a:ln w="38100" cap="flat" cmpd="sng" algn="ctr">
            <a:solidFill>
              <a:srgbClr val="7FFFD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2015-03-11T16:12:05Z</dcterms:created>
  <dcterms:modified xsi:type="dcterms:W3CDTF">2015-03-11T16:12:20Z</dcterms:modified>
</cp:coreProperties>
</file>